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75" r:id="rId4"/>
    <p:sldId id="276" r:id="rId5"/>
    <p:sldId id="270" r:id="rId6"/>
    <p:sldId id="277" r:id="rId7"/>
    <p:sldId id="261" r:id="rId8"/>
    <p:sldId id="266" r:id="rId9"/>
    <p:sldId id="269" r:id="rId10"/>
    <p:sldId id="279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FE339-F579-4E1B-A271-CBE29CB1CD63}" v="261" dt="2019-10-15T17:58:02.4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62799" autoAdjust="0"/>
  </p:normalViewPr>
  <p:slideViewPr>
    <p:cSldViewPr snapToGrid="0">
      <p:cViewPr varScale="1">
        <p:scale>
          <a:sx n="42" d="100"/>
          <a:sy n="42" d="100"/>
        </p:scale>
        <p:origin x="16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99C1DD-1063-4848-90B3-D8D4F255ED6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80AC518-B082-4D24-99D4-290BBB82DB0F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Kleuter en jonge schoolkind</a:t>
          </a:r>
        </a:p>
        <a:p>
          <a:pPr>
            <a:lnSpc>
              <a:spcPct val="100000"/>
            </a:lnSpc>
          </a:pPr>
          <a:r>
            <a:rPr lang="nl-NL" dirty="0"/>
            <a:t>Paragraaf 4.6 </a:t>
          </a:r>
          <a:endParaRPr lang="en-US" dirty="0"/>
        </a:p>
      </dgm:t>
    </dgm:pt>
    <dgm:pt modelId="{D512331D-BADC-4F46-AFDF-CC94E6C143D8}" type="parTrans" cxnId="{4E40204A-0D9B-4751-B30E-8639AC88096F}">
      <dgm:prSet/>
      <dgm:spPr/>
      <dgm:t>
        <a:bodyPr/>
        <a:lstStyle/>
        <a:p>
          <a:endParaRPr lang="en-US"/>
        </a:p>
      </dgm:t>
    </dgm:pt>
    <dgm:pt modelId="{346A184D-7D74-458C-8E42-1E718BFD139E}" type="sibTrans" cxnId="{4E40204A-0D9B-4751-B30E-8639AC88096F}">
      <dgm:prSet/>
      <dgm:spPr/>
      <dgm:t>
        <a:bodyPr/>
        <a:lstStyle/>
        <a:p>
          <a:endParaRPr lang="en-US"/>
        </a:p>
      </dgm:t>
    </dgm:pt>
    <dgm:pt modelId="{0D1A4BD3-8012-4DEC-8747-6A992D382F8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bekijken het geheime leven van een 4-jarige</a:t>
          </a:r>
          <a:endParaRPr lang="en-US"/>
        </a:p>
      </dgm:t>
    </dgm:pt>
    <dgm:pt modelId="{5C0F130B-D739-4746-B858-416BF67102B1}" type="parTrans" cxnId="{94168431-5DB2-4C75-9076-0620DA290B56}">
      <dgm:prSet/>
      <dgm:spPr/>
      <dgm:t>
        <a:bodyPr/>
        <a:lstStyle/>
        <a:p>
          <a:endParaRPr lang="en-US"/>
        </a:p>
      </dgm:t>
    </dgm:pt>
    <dgm:pt modelId="{493881DC-37A5-4309-9E06-CD67C6207201}" type="sibTrans" cxnId="{94168431-5DB2-4C75-9076-0620DA290B56}">
      <dgm:prSet/>
      <dgm:spPr/>
      <dgm:t>
        <a:bodyPr/>
        <a:lstStyle/>
        <a:p>
          <a:endParaRPr lang="en-US"/>
        </a:p>
      </dgm:t>
    </dgm:pt>
    <dgm:pt modelId="{E3ACE1B1-E418-440F-A520-85188A1F174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Doel: Kunnen benoemen wat voor ontwikkeling een kleuter en jong schoolkind doormaakt en daarbij deze aspecten kunnen herkennen</a:t>
          </a:r>
          <a:endParaRPr lang="en-US" dirty="0"/>
        </a:p>
      </dgm:t>
    </dgm:pt>
    <dgm:pt modelId="{622EA81A-0508-4835-9083-F496D94CA7A5}" type="parTrans" cxnId="{123D02ED-9C1D-4411-B936-6CFF8AE1AD23}">
      <dgm:prSet/>
      <dgm:spPr/>
      <dgm:t>
        <a:bodyPr/>
        <a:lstStyle/>
        <a:p>
          <a:endParaRPr lang="en-US"/>
        </a:p>
      </dgm:t>
    </dgm:pt>
    <dgm:pt modelId="{82967812-558D-4983-8600-50B7245B9E13}" type="sibTrans" cxnId="{123D02ED-9C1D-4411-B936-6CFF8AE1AD23}">
      <dgm:prSet/>
      <dgm:spPr/>
      <dgm:t>
        <a:bodyPr/>
        <a:lstStyle/>
        <a:p>
          <a:endParaRPr lang="en-US"/>
        </a:p>
      </dgm:t>
    </dgm:pt>
    <dgm:pt modelId="{767BB229-BF86-4343-9E83-D715D2B61EAC}" type="pres">
      <dgm:prSet presAssocID="{6099C1DD-1063-4848-90B3-D8D4F255ED64}" presName="root" presStyleCnt="0">
        <dgm:presLayoutVars>
          <dgm:dir/>
          <dgm:resizeHandles val="exact"/>
        </dgm:presLayoutVars>
      </dgm:prSet>
      <dgm:spPr/>
    </dgm:pt>
    <dgm:pt modelId="{B6EB4639-26D4-49EB-A8D8-4B5C0973D596}" type="pres">
      <dgm:prSet presAssocID="{580AC518-B082-4D24-99D4-290BBB82DB0F}" presName="compNode" presStyleCnt="0"/>
      <dgm:spPr/>
    </dgm:pt>
    <dgm:pt modelId="{C630CB3E-C385-4ED4-9701-529AA90BFD1A}" type="pres">
      <dgm:prSet presAssocID="{580AC518-B082-4D24-99D4-290BBB82DB0F}" presName="bgRect" presStyleLbl="bgShp" presStyleIdx="0" presStyleCnt="3"/>
      <dgm:spPr/>
    </dgm:pt>
    <dgm:pt modelId="{AE539FBD-1728-412E-B1C7-CC34D5624BCF}" type="pres">
      <dgm:prSet presAssocID="{580AC518-B082-4D24-99D4-290BBB82DB0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ar"/>
        </a:ext>
      </dgm:extLst>
    </dgm:pt>
    <dgm:pt modelId="{EBFD5653-3A44-48C9-AA76-39E36B76B79C}" type="pres">
      <dgm:prSet presAssocID="{580AC518-B082-4D24-99D4-290BBB82DB0F}" presName="spaceRect" presStyleCnt="0"/>
      <dgm:spPr/>
    </dgm:pt>
    <dgm:pt modelId="{FAF045F7-0D66-4AD5-90DF-4C30ED6D58AB}" type="pres">
      <dgm:prSet presAssocID="{580AC518-B082-4D24-99D4-290BBB82DB0F}" presName="parTx" presStyleLbl="revTx" presStyleIdx="0" presStyleCnt="3">
        <dgm:presLayoutVars>
          <dgm:chMax val="0"/>
          <dgm:chPref val="0"/>
        </dgm:presLayoutVars>
      </dgm:prSet>
      <dgm:spPr/>
    </dgm:pt>
    <dgm:pt modelId="{9D3817EC-F721-4EEF-AE0B-6B76CF699FA5}" type="pres">
      <dgm:prSet presAssocID="{346A184D-7D74-458C-8E42-1E718BFD139E}" presName="sibTrans" presStyleCnt="0"/>
      <dgm:spPr/>
    </dgm:pt>
    <dgm:pt modelId="{268024C9-F4AB-4D95-9DA7-2B72DCCED290}" type="pres">
      <dgm:prSet presAssocID="{0D1A4BD3-8012-4DEC-8747-6A992D382F8B}" presName="compNode" presStyleCnt="0"/>
      <dgm:spPr/>
    </dgm:pt>
    <dgm:pt modelId="{121DD6E2-B90D-4820-92CB-C4D2B063F2F0}" type="pres">
      <dgm:prSet presAssocID="{0D1A4BD3-8012-4DEC-8747-6A992D382F8B}" presName="bgRect" presStyleLbl="bgShp" presStyleIdx="1" presStyleCnt="3"/>
      <dgm:spPr/>
    </dgm:pt>
    <dgm:pt modelId="{E38D01CE-74A6-45A9-9199-7CBBF94A91A2}" type="pres">
      <dgm:prSet presAssocID="{0D1A4BD3-8012-4DEC-8747-6A992D382F8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mono"/>
        </a:ext>
      </dgm:extLst>
    </dgm:pt>
    <dgm:pt modelId="{3CDBBAC2-2515-4686-A428-0C2999BF77AA}" type="pres">
      <dgm:prSet presAssocID="{0D1A4BD3-8012-4DEC-8747-6A992D382F8B}" presName="spaceRect" presStyleCnt="0"/>
      <dgm:spPr/>
    </dgm:pt>
    <dgm:pt modelId="{706E6B5E-E052-4081-AC41-9B68253308C2}" type="pres">
      <dgm:prSet presAssocID="{0D1A4BD3-8012-4DEC-8747-6A992D382F8B}" presName="parTx" presStyleLbl="revTx" presStyleIdx="1" presStyleCnt="3">
        <dgm:presLayoutVars>
          <dgm:chMax val="0"/>
          <dgm:chPref val="0"/>
        </dgm:presLayoutVars>
      </dgm:prSet>
      <dgm:spPr/>
    </dgm:pt>
    <dgm:pt modelId="{13561B15-E4C3-4721-A3AA-3F2583998995}" type="pres">
      <dgm:prSet presAssocID="{493881DC-37A5-4309-9E06-CD67C6207201}" presName="sibTrans" presStyleCnt="0"/>
      <dgm:spPr/>
    </dgm:pt>
    <dgm:pt modelId="{D56C8810-9520-46D5-A538-5E82CFBC049D}" type="pres">
      <dgm:prSet presAssocID="{E3ACE1B1-E418-440F-A520-85188A1F174D}" presName="compNode" presStyleCnt="0"/>
      <dgm:spPr/>
    </dgm:pt>
    <dgm:pt modelId="{BAFCDDDA-7BB2-4F2F-B912-16CD298E2F1A}" type="pres">
      <dgm:prSet presAssocID="{E3ACE1B1-E418-440F-A520-85188A1F174D}" presName="bgRect" presStyleLbl="bgShp" presStyleIdx="2" presStyleCnt="3"/>
      <dgm:spPr/>
    </dgm:pt>
    <dgm:pt modelId="{00561461-6990-45D8-A7F7-3FE5BF67B3D8}" type="pres">
      <dgm:prSet presAssocID="{E3ACE1B1-E418-440F-A520-85188A1F174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66DC70EF-5C37-4540-8BEC-2314379DDC49}" type="pres">
      <dgm:prSet presAssocID="{E3ACE1B1-E418-440F-A520-85188A1F174D}" presName="spaceRect" presStyleCnt="0"/>
      <dgm:spPr/>
    </dgm:pt>
    <dgm:pt modelId="{8C6CBE74-9344-41E1-891D-8A8A797CEE1F}" type="pres">
      <dgm:prSet presAssocID="{E3ACE1B1-E418-440F-A520-85188A1F174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F567400-AD59-4F6E-90FA-C3BBD2628026}" type="presOf" srcId="{E3ACE1B1-E418-440F-A520-85188A1F174D}" destId="{8C6CBE74-9344-41E1-891D-8A8A797CEE1F}" srcOrd="0" destOrd="0" presId="urn:microsoft.com/office/officeart/2018/2/layout/IconVerticalSolidList"/>
    <dgm:cxn modelId="{DD0F5E25-FD02-4529-AD91-ED10E0F0CB13}" type="presOf" srcId="{6099C1DD-1063-4848-90B3-D8D4F255ED64}" destId="{767BB229-BF86-4343-9E83-D715D2B61EAC}" srcOrd="0" destOrd="0" presId="urn:microsoft.com/office/officeart/2018/2/layout/IconVerticalSolidList"/>
    <dgm:cxn modelId="{94168431-5DB2-4C75-9076-0620DA290B56}" srcId="{6099C1DD-1063-4848-90B3-D8D4F255ED64}" destId="{0D1A4BD3-8012-4DEC-8747-6A992D382F8B}" srcOrd="1" destOrd="0" parTransId="{5C0F130B-D739-4746-B858-416BF67102B1}" sibTransId="{493881DC-37A5-4309-9E06-CD67C6207201}"/>
    <dgm:cxn modelId="{4E40204A-0D9B-4751-B30E-8639AC88096F}" srcId="{6099C1DD-1063-4848-90B3-D8D4F255ED64}" destId="{580AC518-B082-4D24-99D4-290BBB82DB0F}" srcOrd="0" destOrd="0" parTransId="{D512331D-BADC-4F46-AFDF-CC94E6C143D8}" sibTransId="{346A184D-7D74-458C-8E42-1E718BFD139E}"/>
    <dgm:cxn modelId="{5BC680A3-9FE0-40CC-B699-5667F96B3F7D}" type="presOf" srcId="{0D1A4BD3-8012-4DEC-8747-6A992D382F8B}" destId="{706E6B5E-E052-4081-AC41-9B68253308C2}" srcOrd="0" destOrd="0" presId="urn:microsoft.com/office/officeart/2018/2/layout/IconVerticalSolidList"/>
    <dgm:cxn modelId="{123D02ED-9C1D-4411-B936-6CFF8AE1AD23}" srcId="{6099C1DD-1063-4848-90B3-D8D4F255ED64}" destId="{E3ACE1B1-E418-440F-A520-85188A1F174D}" srcOrd="2" destOrd="0" parTransId="{622EA81A-0508-4835-9083-F496D94CA7A5}" sibTransId="{82967812-558D-4983-8600-50B7245B9E13}"/>
    <dgm:cxn modelId="{5A9179FB-14EA-41DF-9E55-8EE3A8F2C1B0}" type="presOf" srcId="{580AC518-B082-4D24-99D4-290BBB82DB0F}" destId="{FAF045F7-0D66-4AD5-90DF-4C30ED6D58AB}" srcOrd="0" destOrd="0" presId="urn:microsoft.com/office/officeart/2018/2/layout/IconVerticalSolidList"/>
    <dgm:cxn modelId="{711C48FB-2909-4C39-B4DD-FFB08EF90EDD}" type="presParOf" srcId="{767BB229-BF86-4343-9E83-D715D2B61EAC}" destId="{B6EB4639-26D4-49EB-A8D8-4B5C0973D596}" srcOrd="0" destOrd="0" presId="urn:microsoft.com/office/officeart/2018/2/layout/IconVerticalSolidList"/>
    <dgm:cxn modelId="{4202500F-2F78-49A6-B381-2A7FEB0ADFA6}" type="presParOf" srcId="{B6EB4639-26D4-49EB-A8D8-4B5C0973D596}" destId="{C630CB3E-C385-4ED4-9701-529AA90BFD1A}" srcOrd="0" destOrd="0" presId="urn:microsoft.com/office/officeart/2018/2/layout/IconVerticalSolidList"/>
    <dgm:cxn modelId="{7F0D3953-AD99-4E29-96FA-204A02FBE947}" type="presParOf" srcId="{B6EB4639-26D4-49EB-A8D8-4B5C0973D596}" destId="{AE539FBD-1728-412E-B1C7-CC34D5624BCF}" srcOrd="1" destOrd="0" presId="urn:microsoft.com/office/officeart/2018/2/layout/IconVerticalSolidList"/>
    <dgm:cxn modelId="{16FFAB0C-7674-4BF4-9E9E-CEAB436A02E0}" type="presParOf" srcId="{B6EB4639-26D4-49EB-A8D8-4B5C0973D596}" destId="{EBFD5653-3A44-48C9-AA76-39E36B76B79C}" srcOrd="2" destOrd="0" presId="urn:microsoft.com/office/officeart/2018/2/layout/IconVerticalSolidList"/>
    <dgm:cxn modelId="{D85C8DCB-C8B3-44E6-B93F-E40911A81DD6}" type="presParOf" srcId="{B6EB4639-26D4-49EB-A8D8-4B5C0973D596}" destId="{FAF045F7-0D66-4AD5-90DF-4C30ED6D58AB}" srcOrd="3" destOrd="0" presId="urn:microsoft.com/office/officeart/2018/2/layout/IconVerticalSolidList"/>
    <dgm:cxn modelId="{14EA5CA8-8284-4668-B4A9-0632DAA4AE73}" type="presParOf" srcId="{767BB229-BF86-4343-9E83-D715D2B61EAC}" destId="{9D3817EC-F721-4EEF-AE0B-6B76CF699FA5}" srcOrd="1" destOrd="0" presId="urn:microsoft.com/office/officeart/2018/2/layout/IconVerticalSolidList"/>
    <dgm:cxn modelId="{652BDC56-1E7E-4B16-85DA-E17E0B8A6A4F}" type="presParOf" srcId="{767BB229-BF86-4343-9E83-D715D2B61EAC}" destId="{268024C9-F4AB-4D95-9DA7-2B72DCCED290}" srcOrd="2" destOrd="0" presId="urn:microsoft.com/office/officeart/2018/2/layout/IconVerticalSolidList"/>
    <dgm:cxn modelId="{D8AD369B-E435-41B2-896F-9E6C6841B1E2}" type="presParOf" srcId="{268024C9-F4AB-4D95-9DA7-2B72DCCED290}" destId="{121DD6E2-B90D-4820-92CB-C4D2B063F2F0}" srcOrd="0" destOrd="0" presId="urn:microsoft.com/office/officeart/2018/2/layout/IconVerticalSolidList"/>
    <dgm:cxn modelId="{40196E53-6632-4B61-A3F1-DA06F961B9D1}" type="presParOf" srcId="{268024C9-F4AB-4D95-9DA7-2B72DCCED290}" destId="{E38D01CE-74A6-45A9-9199-7CBBF94A91A2}" srcOrd="1" destOrd="0" presId="urn:microsoft.com/office/officeart/2018/2/layout/IconVerticalSolidList"/>
    <dgm:cxn modelId="{981A5776-4B3B-4DBA-8015-3B63C768F05E}" type="presParOf" srcId="{268024C9-F4AB-4D95-9DA7-2B72DCCED290}" destId="{3CDBBAC2-2515-4686-A428-0C2999BF77AA}" srcOrd="2" destOrd="0" presId="urn:microsoft.com/office/officeart/2018/2/layout/IconVerticalSolidList"/>
    <dgm:cxn modelId="{CC6C6B8D-CA6B-4F2A-AEAA-8F57FF1C0E41}" type="presParOf" srcId="{268024C9-F4AB-4D95-9DA7-2B72DCCED290}" destId="{706E6B5E-E052-4081-AC41-9B68253308C2}" srcOrd="3" destOrd="0" presId="urn:microsoft.com/office/officeart/2018/2/layout/IconVerticalSolidList"/>
    <dgm:cxn modelId="{71BF4168-7E2E-40BE-85FB-CCB532220171}" type="presParOf" srcId="{767BB229-BF86-4343-9E83-D715D2B61EAC}" destId="{13561B15-E4C3-4721-A3AA-3F2583998995}" srcOrd="3" destOrd="0" presId="urn:microsoft.com/office/officeart/2018/2/layout/IconVerticalSolidList"/>
    <dgm:cxn modelId="{47613137-FFA6-40AB-83F5-22EB8A80BC16}" type="presParOf" srcId="{767BB229-BF86-4343-9E83-D715D2B61EAC}" destId="{D56C8810-9520-46D5-A538-5E82CFBC049D}" srcOrd="4" destOrd="0" presId="urn:microsoft.com/office/officeart/2018/2/layout/IconVerticalSolidList"/>
    <dgm:cxn modelId="{7BB4E584-CFF5-435E-84E5-23F15FFA676E}" type="presParOf" srcId="{D56C8810-9520-46D5-A538-5E82CFBC049D}" destId="{BAFCDDDA-7BB2-4F2F-B912-16CD298E2F1A}" srcOrd="0" destOrd="0" presId="urn:microsoft.com/office/officeart/2018/2/layout/IconVerticalSolidList"/>
    <dgm:cxn modelId="{012BF14B-5DF8-4BD8-ABF5-AA29722BB019}" type="presParOf" srcId="{D56C8810-9520-46D5-A538-5E82CFBC049D}" destId="{00561461-6990-45D8-A7F7-3FE5BF67B3D8}" srcOrd="1" destOrd="0" presId="urn:microsoft.com/office/officeart/2018/2/layout/IconVerticalSolidList"/>
    <dgm:cxn modelId="{0F2F33DB-A160-46B6-9CD0-458977D929F1}" type="presParOf" srcId="{D56C8810-9520-46D5-A538-5E82CFBC049D}" destId="{66DC70EF-5C37-4540-8BEC-2314379DDC49}" srcOrd="2" destOrd="0" presId="urn:microsoft.com/office/officeart/2018/2/layout/IconVerticalSolidList"/>
    <dgm:cxn modelId="{733770E5-99BC-4817-96AD-83B10246F178}" type="presParOf" srcId="{D56C8810-9520-46D5-A538-5E82CFBC049D}" destId="{8C6CBE74-9344-41E1-891D-8A8A797CEE1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F79FA1-662B-432E-9A8F-74DA9FCF07A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80CB3E-397D-496E-881B-85C3B4CBC9E5}">
      <dgm:prSet/>
      <dgm:spPr/>
      <dgm:t>
        <a:bodyPr/>
        <a:lstStyle/>
        <a:p>
          <a:r>
            <a:rPr lang="nl-NL"/>
            <a:t>Lichamelijke ontwikkeling: hoe je lichaam groeit en hoe het verandert.</a:t>
          </a:r>
          <a:endParaRPr lang="en-US"/>
        </a:p>
      </dgm:t>
    </dgm:pt>
    <dgm:pt modelId="{860822C3-DA87-4DFB-8B99-1AB45EF2ED1E}" type="parTrans" cxnId="{A05B8F9E-0C45-4204-B07C-2974EA3F95E5}">
      <dgm:prSet/>
      <dgm:spPr/>
      <dgm:t>
        <a:bodyPr/>
        <a:lstStyle/>
        <a:p>
          <a:endParaRPr lang="en-US"/>
        </a:p>
      </dgm:t>
    </dgm:pt>
    <dgm:pt modelId="{F26F31FF-5E8A-4F56-8EE2-D14F56524E60}" type="sibTrans" cxnId="{A05B8F9E-0C45-4204-B07C-2974EA3F95E5}">
      <dgm:prSet/>
      <dgm:spPr/>
      <dgm:t>
        <a:bodyPr/>
        <a:lstStyle/>
        <a:p>
          <a:endParaRPr lang="en-US"/>
        </a:p>
      </dgm:t>
    </dgm:pt>
    <dgm:pt modelId="{E65EA000-A5D8-4DDD-AE7F-F3FA93106F79}">
      <dgm:prSet/>
      <dgm:spPr/>
      <dgm:t>
        <a:bodyPr/>
        <a:lstStyle/>
        <a:p>
          <a:r>
            <a:rPr lang="nl-NL"/>
            <a:t>Motorische ontwikkeling: alles wat te maken heeft met bewegen en het daarbij gebruiken van je zintuigen.</a:t>
          </a:r>
          <a:endParaRPr lang="en-US"/>
        </a:p>
      </dgm:t>
    </dgm:pt>
    <dgm:pt modelId="{60B04634-820C-46B7-A748-FFBA0DDCD631}" type="parTrans" cxnId="{684D742A-1327-4EC7-826A-228C82508642}">
      <dgm:prSet/>
      <dgm:spPr/>
      <dgm:t>
        <a:bodyPr/>
        <a:lstStyle/>
        <a:p>
          <a:endParaRPr lang="en-US"/>
        </a:p>
      </dgm:t>
    </dgm:pt>
    <dgm:pt modelId="{C105120C-32B5-465D-AD68-97DA93D62DD6}" type="sibTrans" cxnId="{684D742A-1327-4EC7-826A-228C82508642}">
      <dgm:prSet/>
      <dgm:spPr/>
      <dgm:t>
        <a:bodyPr/>
        <a:lstStyle/>
        <a:p>
          <a:endParaRPr lang="en-US"/>
        </a:p>
      </dgm:t>
    </dgm:pt>
    <dgm:pt modelId="{FDB1356C-698E-4F0B-B002-DD069BD14CB6}">
      <dgm:prSet/>
      <dgm:spPr/>
      <dgm:t>
        <a:bodyPr/>
        <a:lstStyle/>
        <a:p>
          <a:r>
            <a:rPr lang="nl-NL"/>
            <a:t>Cognitieve ontwikkeling: de ontwikkeling van het brein en naar de manier waarop mensen leren, denken en begrijpen.</a:t>
          </a:r>
          <a:endParaRPr lang="en-US"/>
        </a:p>
      </dgm:t>
    </dgm:pt>
    <dgm:pt modelId="{486D9503-BACB-496A-AB39-349697B158E2}" type="parTrans" cxnId="{9EFF7B0A-1093-4493-87B6-040EC602354E}">
      <dgm:prSet/>
      <dgm:spPr/>
      <dgm:t>
        <a:bodyPr/>
        <a:lstStyle/>
        <a:p>
          <a:endParaRPr lang="en-US"/>
        </a:p>
      </dgm:t>
    </dgm:pt>
    <dgm:pt modelId="{C8E98384-8E3E-40C3-9880-BD9570BBDB7A}" type="sibTrans" cxnId="{9EFF7B0A-1093-4493-87B6-040EC602354E}">
      <dgm:prSet/>
      <dgm:spPr/>
      <dgm:t>
        <a:bodyPr/>
        <a:lstStyle/>
        <a:p>
          <a:endParaRPr lang="en-US"/>
        </a:p>
      </dgm:t>
    </dgm:pt>
    <dgm:pt modelId="{F2D76C50-EA90-4F57-8F38-5FBA8317155F}">
      <dgm:prSet/>
      <dgm:spPr/>
      <dgm:t>
        <a:bodyPr/>
        <a:lstStyle/>
        <a:p>
          <a:r>
            <a:rPr lang="nl-NL"/>
            <a:t>Sociaal-emotionele ontwikkeling: gaat over gevoelsleven en de sociale omgang met elkaar.</a:t>
          </a:r>
          <a:endParaRPr lang="en-US"/>
        </a:p>
      </dgm:t>
    </dgm:pt>
    <dgm:pt modelId="{DD045276-BB25-4E67-A184-F132097121F7}" type="parTrans" cxnId="{14C6A548-58EE-4563-B5ED-4E73DC862D5A}">
      <dgm:prSet/>
      <dgm:spPr/>
      <dgm:t>
        <a:bodyPr/>
        <a:lstStyle/>
        <a:p>
          <a:endParaRPr lang="en-US"/>
        </a:p>
      </dgm:t>
    </dgm:pt>
    <dgm:pt modelId="{A58B269A-58AD-402B-A41A-1403C3B5C988}" type="sibTrans" cxnId="{14C6A548-58EE-4563-B5ED-4E73DC862D5A}">
      <dgm:prSet/>
      <dgm:spPr/>
      <dgm:t>
        <a:bodyPr/>
        <a:lstStyle/>
        <a:p>
          <a:endParaRPr lang="en-US"/>
        </a:p>
      </dgm:t>
    </dgm:pt>
    <dgm:pt modelId="{E5D11D30-529F-4EC3-966A-2C98FE274FB2}">
      <dgm:prSet/>
      <dgm:spPr/>
      <dgm:t>
        <a:bodyPr/>
        <a:lstStyle/>
        <a:p>
          <a:r>
            <a:rPr lang="nl-NL"/>
            <a:t>Seksuele ontwikkeling: gaat over lustbevrediging en seksuele gevoelens </a:t>
          </a:r>
          <a:r>
            <a:rPr lang="nl-NL">
              <a:sym typeface="Wingdings" panose="05000000000000000000" pitchFamily="2" charset="2"/>
            </a:rPr>
            <a:t></a:t>
          </a:r>
          <a:r>
            <a:rPr lang="nl-NL"/>
            <a:t> sensuele ontwikkeling.</a:t>
          </a:r>
          <a:endParaRPr lang="en-US"/>
        </a:p>
      </dgm:t>
    </dgm:pt>
    <dgm:pt modelId="{DE80A6DD-4A5B-4010-B3A7-614946E31870}" type="parTrans" cxnId="{5EDF95BE-7CCE-42DF-858E-16DC29E98BF0}">
      <dgm:prSet/>
      <dgm:spPr/>
      <dgm:t>
        <a:bodyPr/>
        <a:lstStyle/>
        <a:p>
          <a:endParaRPr lang="en-US"/>
        </a:p>
      </dgm:t>
    </dgm:pt>
    <dgm:pt modelId="{D4381790-C37F-4263-8F6C-35C3F98E3500}" type="sibTrans" cxnId="{5EDF95BE-7CCE-42DF-858E-16DC29E98BF0}">
      <dgm:prSet/>
      <dgm:spPr/>
      <dgm:t>
        <a:bodyPr/>
        <a:lstStyle/>
        <a:p>
          <a:endParaRPr lang="en-US"/>
        </a:p>
      </dgm:t>
    </dgm:pt>
    <dgm:pt modelId="{5DA3F753-B7D4-4F69-B287-6C9B34DB250A}" type="pres">
      <dgm:prSet presAssocID="{48F79FA1-662B-432E-9A8F-74DA9FCF07AD}" presName="linear" presStyleCnt="0">
        <dgm:presLayoutVars>
          <dgm:animLvl val="lvl"/>
          <dgm:resizeHandles val="exact"/>
        </dgm:presLayoutVars>
      </dgm:prSet>
      <dgm:spPr/>
    </dgm:pt>
    <dgm:pt modelId="{30DF9661-72B0-4897-A27E-97FE654E2A32}" type="pres">
      <dgm:prSet presAssocID="{AD80CB3E-397D-496E-881B-85C3B4CBC9E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2FA4243-9B82-4695-AD30-EF3007EA4DF5}" type="pres">
      <dgm:prSet presAssocID="{F26F31FF-5E8A-4F56-8EE2-D14F56524E60}" presName="spacer" presStyleCnt="0"/>
      <dgm:spPr/>
    </dgm:pt>
    <dgm:pt modelId="{7CFFD8BE-3E41-48D0-9279-372967DE1AD9}" type="pres">
      <dgm:prSet presAssocID="{E65EA000-A5D8-4DDD-AE7F-F3FA93106F7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B0B422F-F5F7-480A-859E-1C1A20CC584C}" type="pres">
      <dgm:prSet presAssocID="{C105120C-32B5-465D-AD68-97DA93D62DD6}" presName="spacer" presStyleCnt="0"/>
      <dgm:spPr/>
    </dgm:pt>
    <dgm:pt modelId="{9047A696-446C-4AC4-95B2-3DB6A9789F79}" type="pres">
      <dgm:prSet presAssocID="{FDB1356C-698E-4F0B-B002-DD069BD14CB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6B83E2A-FA7C-4385-97F1-A522918E678B}" type="pres">
      <dgm:prSet presAssocID="{C8E98384-8E3E-40C3-9880-BD9570BBDB7A}" presName="spacer" presStyleCnt="0"/>
      <dgm:spPr/>
    </dgm:pt>
    <dgm:pt modelId="{D5BB84D6-27B9-4F77-BA04-B71A3D5C9815}" type="pres">
      <dgm:prSet presAssocID="{F2D76C50-EA90-4F57-8F38-5FBA8317155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6196A0E-5F85-4558-8CE1-B1BAE0189737}" type="pres">
      <dgm:prSet presAssocID="{A58B269A-58AD-402B-A41A-1403C3B5C988}" presName="spacer" presStyleCnt="0"/>
      <dgm:spPr/>
    </dgm:pt>
    <dgm:pt modelId="{D168AA21-4210-46C7-93BC-F18FCDAF7347}" type="pres">
      <dgm:prSet presAssocID="{E5D11D30-529F-4EC3-966A-2C98FE274FB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CB9800-8DB1-4BB6-989A-AE9BD39A4380}" type="presOf" srcId="{F2D76C50-EA90-4F57-8F38-5FBA8317155F}" destId="{D5BB84D6-27B9-4F77-BA04-B71A3D5C9815}" srcOrd="0" destOrd="0" presId="urn:microsoft.com/office/officeart/2005/8/layout/vList2"/>
    <dgm:cxn modelId="{9EFF7B0A-1093-4493-87B6-040EC602354E}" srcId="{48F79FA1-662B-432E-9A8F-74DA9FCF07AD}" destId="{FDB1356C-698E-4F0B-B002-DD069BD14CB6}" srcOrd="2" destOrd="0" parTransId="{486D9503-BACB-496A-AB39-349697B158E2}" sibTransId="{C8E98384-8E3E-40C3-9880-BD9570BBDB7A}"/>
    <dgm:cxn modelId="{ED7D4E11-0F9D-41E5-BD89-A4E1E2E0DF94}" type="presOf" srcId="{48F79FA1-662B-432E-9A8F-74DA9FCF07AD}" destId="{5DA3F753-B7D4-4F69-B287-6C9B34DB250A}" srcOrd="0" destOrd="0" presId="urn:microsoft.com/office/officeart/2005/8/layout/vList2"/>
    <dgm:cxn modelId="{4D244426-EDD0-4250-863A-85641FB8FCD0}" type="presOf" srcId="{E65EA000-A5D8-4DDD-AE7F-F3FA93106F79}" destId="{7CFFD8BE-3E41-48D0-9279-372967DE1AD9}" srcOrd="0" destOrd="0" presId="urn:microsoft.com/office/officeart/2005/8/layout/vList2"/>
    <dgm:cxn modelId="{684D742A-1327-4EC7-826A-228C82508642}" srcId="{48F79FA1-662B-432E-9A8F-74DA9FCF07AD}" destId="{E65EA000-A5D8-4DDD-AE7F-F3FA93106F79}" srcOrd="1" destOrd="0" parTransId="{60B04634-820C-46B7-A748-FFBA0DDCD631}" sibTransId="{C105120C-32B5-465D-AD68-97DA93D62DD6}"/>
    <dgm:cxn modelId="{663DBF64-D5D1-4CDB-897E-08C93BF449EE}" type="presOf" srcId="{AD80CB3E-397D-496E-881B-85C3B4CBC9E5}" destId="{30DF9661-72B0-4897-A27E-97FE654E2A32}" srcOrd="0" destOrd="0" presId="urn:microsoft.com/office/officeart/2005/8/layout/vList2"/>
    <dgm:cxn modelId="{14C6A548-58EE-4563-B5ED-4E73DC862D5A}" srcId="{48F79FA1-662B-432E-9A8F-74DA9FCF07AD}" destId="{F2D76C50-EA90-4F57-8F38-5FBA8317155F}" srcOrd="3" destOrd="0" parTransId="{DD045276-BB25-4E67-A184-F132097121F7}" sibTransId="{A58B269A-58AD-402B-A41A-1403C3B5C988}"/>
    <dgm:cxn modelId="{A05B8F9E-0C45-4204-B07C-2974EA3F95E5}" srcId="{48F79FA1-662B-432E-9A8F-74DA9FCF07AD}" destId="{AD80CB3E-397D-496E-881B-85C3B4CBC9E5}" srcOrd="0" destOrd="0" parTransId="{860822C3-DA87-4DFB-8B99-1AB45EF2ED1E}" sibTransId="{F26F31FF-5E8A-4F56-8EE2-D14F56524E60}"/>
    <dgm:cxn modelId="{2B5922A6-B235-4B76-8D3E-FD91C134BE67}" type="presOf" srcId="{E5D11D30-529F-4EC3-966A-2C98FE274FB2}" destId="{D168AA21-4210-46C7-93BC-F18FCDAF7347}" srcOrd="0" destOrd="0" presId="urn:microsoft.com/office/officeart/2005/8/layout/vList2"/>
    <dgm:cxn modelId="{84E4B1B8-EB07-4641-BCF6-0BFFFDE8F355}" type="presOf" srcId="{FDB1356C-698E-4F0B-B002-DD069BD14CB6}" destId="{9047A696-446C-4AC4-95B2-3DB6A9789F79}" srcOrd="0" destOrd="0" presId="urn:microsoft.com/office/officeart/2005/8/layout/vList2"/>
    <dgm:cxn modelId="{5EDF95BE-7CCE-42DF-858E-16DC29E98BF0}" srcId="{48F79FA1-662B-432E-9A8F-74DA9FCF07AD}" destId="{E5D11D30-529F-4EC3-966A-2C98FE274FB2}" srcOrd="4" destOrd="0" parTransId="{DE80A6DD-4A5B-4010-B3A7-614946E31870}" sibTransId="{D4381790-C37F-4263-8F6C-35C3F98E3500}"/>
    <dgm:cxn modelId="{33B1B263-1A0B-444E-97C3-4B5946B0E19E}" type="presParOf" srcId="{5DA3F753-B7D4-4F69-B287-6C9B34DB250A}" destId="{30DF9661-72B0-4897-A27E-97FE654E2A32}" srcOrd="0" destOrd="0" presId="urn:microsoft.com/office/officeart/2005/8/layout/vList2"/>
    <dgm:cxn modelId="{B84007CC-94A3-4986-A749-C94E7100CD6D}" type="presParOf" srcId="{5DA3F753-B7D4-4F69-B287-6C9B34DB250A}" destId="{52FA4243-9B82-4695-AD30-EF3007EA4DF5}" srcOrd="1" destOrd="0" presId="urn:microsoft.com/office/officeart/2005/8/layout/vList2"/>
    <dgm:cxn modelId="{1F3414EF-FF23-48D3-ADCA-32BA363AD414}" type="presParOf" srcId="{5DA3F753-B7D4-4F69-B287-6C9B34DB250A}" destId="{7CFFD8BE-3E41-48D0-9279-372967DE1AD9}" srcOrd="2" destOrd="0" presId="urn:microsoft.com/office/officeart/2005/8/layout/vList2"/>
    <dgm:cxn modelId="{41034E95-5881-49D7-AF54-CF5455CB0B8C}" type="presParOf" srcId="{5DA3F753-B7D4-4F69-B287-6C9B34DB250A}" destId="{5B0B422F-F5F7-480A-859E-1C1A20CC584C}" srcOrd="3" destOrd="0" presId="urn:microsoft.com/office/officeart/2005/8/layout/vList2"/>
    <dgm:cxn modelId="{605CF947-0579-4DF4-97EA-012990D0A0AA}" type="presParOf" srcId="{5DA3F753-B7D4-4F69-B287-6C9B34DB250A}" destId="{9047A696-446C-4AC4-95B2-3DB6A9789F79}" srcOrd="4" destOrd="0" presId="urn:microsoft.com/office/officeart/2005/8/layout/vList2"/>
    <dgm:cxn modelId="{CFBD5948-6179-4977-A08E-4DC903B214A4}" type="presParOf" srcId="{5DA3F753-B7D4-4F69-B287-6C9B34DB250A}" destId="{F6B83E2A-FA7C-4385-97F1-A522918E678B}" srcOrd="5" destOrd="0" presId="urn:microsoft.com/office/officeart/2005/8/layout/vList2"/>
    <dgm:cxn modelId="{05136588-BFAE-4B37-BFF4-4132AB911F4C}" type="presParOf" srcId="{5DA3F753-B7D4-4F69-B287-6C9B34DB250A}" destId="{D5BB84D6-27B9-4F77-BA04-B71A3D5C9815}" srcOrd="6" destOrd="0" presId="urn:microsoft.com/office/officeart/2005/8/layout/vList2"/>
    <dgm:cxn modelId="{61D4DB3F-568D-4E45-927E-8C5C1A7164B3}" type="presParOf" srcId="{5DA3F753-B7D4-4F69-B287-6C9B34DB250A}" destId="{06196A0E-5F85-4558-8CE1-B1BAE0189737}" srcOrd="7" destOrd="0" presId="urn:microsoft.com/office/officeart/2005/8/layout/vList2"/>
    <dgm:cxn modelId="{CA12540B-3555-462E-9E5E-4171CFB78296}" type="presParOf" srcId="{5DA3F753-B7D4-4F69-B287-6C9B34DB250A}" destId="{D168AA21-4210-46C7-93BC-F18FCDAF734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2CFCC1-99FC-4E32-BBBB-14EC4B5CE2EE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F5E372C-107D-4504-8426-1065921FCCC2}">
      <dgm:prSet/>
      <dgm:spPr/>
      <dgm:t>
        <a:bodyPr/>
        <a:lstStyle/>
        <a:p>
          <a:r>
            <a:rPr lang="nl-NL"/>
            <a:t>Denk eens na……</a:t>
          </a:r>
          <a:endParaRPr lang="en-US"/>
        </a:p>
      </dgm:t>
    </dgm:pt>
    <dgm:pt modelId="{DDECE7C5-2FA7-4DE3-A0D1-E14F4041F6BA}" type="parTrans" cxnId="{B9029B1C-E0E4-4218-9FFD-9EDAB66F31BE}">
      <dgm:prSet/>
      <dgm:spPr/>
      <dgm:t>
        <a:bodyPr/>
        <a:lstStyle/>
        <a:p>
          <a:endParaRPr lang="en-US"/>
        </a:p>
      </dgm:t>
    </dgm:pt>
    <dgm:pt modelId="{DA4101AB-C6C4-4280-BAAC-7C90B3A748D5}" type="sibTrans" cxnId="{B9029B1C-E0E4-4218-9FFD-9EDAB66F31BE}">
      <dgm:prSet/>
      <dgm:spPr/>
      <dgm:t>
        <a:bodyPr/>
        <a:lstStyle/>
        <a:p>
          <a:endParaRPr lang="en-US"/>
        </a:p>
      </dgm:t>
    </dgm:pt>
    <dgm:pt modelId="{340F4E5A-18FB-4068-A857-A2F7A598779A}">
      <dgm:prSet/>
      <dgm:spPr/>
      <dgm:t>
        <a:bodyPr/>
        <a:lstStyle/>
        <a:p>
          <a:r>
            <a:rPr lang="nl-NL"/>
            <a:t>Wat zijn belangrijke ontwikkelingen in het leven van de kleuter?</a:t>
          </a:r>
          <a:endParaRPr lang="en-US"/>
        </a:p>
      </dgm:t>
    </dgm:pt>
    <dgm:pt modelId="{650165E2-FA36-497D-A360-86A3B5B2DAE8}" type="parTrans" cxnId="{44BAE66A-C55B-493E-A325-E8A41A0A21C8}">
      <dgm:prSet/>
      <dgm:spPr/>
      <dgm:t>
        <a:bodyPr/>
        <a:lstStyle/>
        <a:p>
          <a:endParaRPr lang="en-US"/>
        </a:p>
      </dgm:t>
    </dgm:pt>
    <dgm:pt modelId="{10628C4D-0B9A-4E71-B714-B754375C5852}" type="sibTrans" cxnId="{44BAE66A-C55B-493E-A325-E8A41A0A21C8}">
      <dgm:prSet/>
      <dgm:spPr/>
      <dgm:t>
        <a:bodyPr/>
        <a:lstStyle/>
        <a:p>
          <a:endParaRPr lang="en-US"/>
        </a:p>
      </dgm:t>
    </dgm:pt>
    <dgm:pt modelId="{7E928CAB-99D6-4D97-A648-97CF2BFCFE1D}">
      <dgm:prSet/>
      <dgm:spPr/>
      <dgm:t>
        <a:bodyPr/>
        <a:lstStyle/>
        <a:p>
          <a:r>
            <a:rPr lang="nl-NL"/>
            <a:t>Hoe oud is een kleuter?</a:t>
          </a:r>
          <a:endParaRPr lang="en-US"/>
        </a:p>
      </dgm:t>
    </dgm:pt>
    <dgm:pt modelId="{E6AEBE6B-26FB-45BE-9971-94C5D4F2065E}" type="parTrans" cxnId="{9B3C6AE5-574C-49CE-B4A0-EB56E55257A1}">
      <dgm:prSet/>
      <dgm:spPr/>
      <dgm:t>
        <a:bodyPr/>
        <a:lstStyle/>
        <a:p>
          <a:endParaRPr lang="en-US"/>
        </a:p>
      </dgm:t>
    </dgm:pt>
    <dgm:pt modelId="{0E7AF0FC-A1D1-47CD-9A63-4D92C5AC2BC4}" type="sibTrans" cxnId="{9B3C6AE5-574C-49CE-B4A0-EB56E55257A1}">
      <dgm:prSet/>
      <dgm:spPr/>
      <dgm:t>
        <a:bodyPr/>
        <a:lstStyle/>
        <a:p>
          <a:endParaRPr lang="en-US"/>
        </a:p>
      </dgm:t>
    </dgm:pt>
    <dgm:pt modelId="{0293DB63-E065-4633-B46F-B630128A5058}" type="pres">
      <dgm:prSet presAssocID="{1E2CFCC1-99FC-4E32-BBBB-14EC4B5CE2EE}" presName="vert0" presStyleCnt="0">
        <dgm:presLayoutVars>
          <dgm:dir/>
          <dgm:animOne val="branch"/>
          <dgm:animLvl val="lvl"/>
        </dgm:presLayoutVars>
      </dgm:prSet>
      <dgm:spPr/>
    </dgm:pt>
    <dgm:pt modelId="{890C063D-4FF0-450C-9F9F-08CB39AE2673}" type="pres">
      <dgm:prSet presAssocID="{1F5E372C-107D-4504-8426-1065921FCCC2}" presName="thickLine" presStyleLbl="alignNode1" presStyleIdx="0" presStyleCnt="3"/>
      <dgm:spPr/>
    </dgm:pt>
    <dgm:pt modelId="{CB56C2FB-D80B-40DC-801F-02BEB0E5E0C3}" type="pres">
      <dgm:prSet presAssocID="{1F5E372C-107D-4504-8426-1065921FCCC2}" presName="horz1" presStyleCnt="0"/>
      <dgm:spPr/>
    </dgm:pt>
    <dgm:pt modelId="{FCF756D3-3998-43F0-8470-75433D5992C2}" type="pres">
      <dgm:prSet presAssocID="{1F5E372C-107D-4504-8426-1065921FCCC2}" presName="tx1" presStyleLbl="revTx" presStyleIdx="0" presStyleCnt="3"/>
      <dgm:spPr/>
    </dgm:pt>
    <dgm:pt modelId="{4CEF6AF6-AEFC-4F6B-9C5F-5D129088C096}" type="pres">
      <dgm:prSet presAssocID="{1F5E372C-107D-4504-8426-1065921FCCC2}" presName="vert1" presStyleCnt="0"/>
      <dgm:spPr/>
    </dgm:pt>
    <dgm:pt modelId="{E9033BA2-5F83-467E-8F43-6A22C3B8BD3E}" type="pres">
      <dgm:prSet presAssocID="{340F4E5A-18FB-4068-A857-A2F7A598779A}" presName="thickLine" presStyleLbl="alignNode1" presStyleIdx="1" presStyleCnt="3"/>
      <dgm:spPr/>
    </dgm:pt>
    <dgm:pt modelId="{0C5CEE59-A629-4844-A016-C10B6AC19907}" type="pres">
      <dgm:prSet presAssocID="{340F4E5A-18FB-4068-A857-A2F7A598779A}" presName="horz1" presStyleCnt="0"/>
      <dgm:spPr/>
    </dgm:pt>
    <dgm:pt modelId="{1DDAC68F-FCE6-4CE4-8466-2CB4504836BE}" type="pres">
      <dgm:prSet presAssocID="{340F4E5A-18FB-4068-A857-A2F7A598779A}" presName="tx1" presStyleLbl="revTx" presStyleIdx="1" presStyleCnt="3"/>
      <dgm:spPr/>
    </dgm:pt>
    <dgm:pt modelId="{4AFFD3A5-F081-4367-985C-E7736D7995FD}" type="pres">
      <dgm:prSet presAssocID="{340F4E5A-18FB-4068-A857-A2F7A598779A}" presName="vert1" presStyleCnt="0"/>
      <dgm:spPr/>
    </dgm:pt>
    <dgm:pt modelId="{D83E1469-3B4C-4A37-88FF-F3A5D6C4F52F}" type="pres">
      <dgm:prSet presAssocID="{7E928CAB-99D6-4D97-A648-97CF2BFCFE1D}" presName="thickLine" presStyleLbl="alignNode1" presStyleIdx="2" presStyleCnt="3"/>
      <dgm:spPr/>
    </dgm:pt>
    <dgm:pt modelId="{B7043DF7-A7A9-42D4-B2FA-4AA4528EFFAC}" type="pres">
      <dgm:prSet presAssocID="{7E928CAB-99D6-4D97-A648-97CF2BFCFE1D}" presName="horz1" presStyleCnt="0"/>
      <dgm:spPr/>
    </dgm:pt>
    <dgm:pt modelId="{E50A1126-BE5D-4374-B5BE-BC9DE8CE8014}" type="pres">
      <dgm:prSet presAssocID="{7E928CAB-99D6-4D97-A648-97CF2BFCFE1D}" presName="tx1" presStyleLbl="revTx" presStyleIdx="2" presStyleCnt="3"/>
      <dgm:spPr/>
    </dgm:pt>
    <dgm:pt modelId="{EDA21E81-F11E-4E0C-A785-B1A7C678657A}" type="pres">
      <dgm:prSet presAssocID="{7E928CAB-99D6-4D97-A648-97CF2BFCFE1D}" presName="vert1" presStyleCnt="0"/>
      <dgm:spPr/>
    </dgm:pt>
  </dgm:ptLst>
  <dgm:cxnLst>
    <dgm:cxn modelId="{9AC91801-6F2A-460A-ADE6-02F19DFA6B3C}" type="presOf" srcId="{1E2CFCC1-99FC-4E32-BBBB-14EC4B5CE2EE}" destId="{0293DB63-E065-4633-B46F-B630128A5058}" srcOrd="0" destOrd="0" presId="urn:microsoft.com/office/officeart/2008/layout/LinedList"/>
    <dgm:cxn modelId="{B9029B1C-E0E4-4218-9FFD-9EDAB66F31BE}" srcId="{1E2CFCC1-99FC-4E32-BBBB-14EC4B5CE2EE}" destId="{1F5E372C-107D-4504-8426-1065921FCCC2}" srcOrd="0" destOrd="0" parTransId="{DDECE7C5-2FA7-4DE3-A0D1-E14F4041F6BA}" sibTransId="{DA4101AB-C6C4-4280-BAAC-7C90B3A748D5}"/>
    <dgm:cxn modelId="{4EE49926-FFC0-4939-A2D8-8E20ED1AAC2C}" type="presOf" srcId="{340F4E5A-18FB-4068-A857-A2F7A598779A}" destId="{1DDAC68F-FCE6-4CE4-8466-2CB4504836BE}" srcOrd="0" destOrd="0" presId="urn:microsoft.com/office/officeart/2008/layout/LinedList"/>
    <dgm:cxn modelId="{44BAE66A-C55B-493E-A325-E8A41A0A21C8}" srcId="{1E2CFCC1-99FC-4E32-BBBB-14EC4B5CE2EE}" destId="{340F4E5A-18FB-4068-A857-A2F7A598779A}" srcOrd="1" destOrd="0" parTransId="{650165E2-FA36-497D-A360-86A3B5B2DAE8}" sibTransId="{10628C4D-0B9A-4E71-B714-B754375C5852}"/>
    <dgm:cxn modelId="{89223E4D-940C-413E-86C6-D6C8C98E3C7E}" type="presOf" srcId="{7E928CAB-99D6-4D97-A648-97CF2BFCFE1D}" destId="{E50A1126-BE5D-4374-B5BE-BC9DE8CE8014}" srcOrd="0" destOrd="0" presId="urn:microsoft.com/office/officeart/2008/layout/LinedList"/>
    <dgm:cxn modelId="{9B3C6AE5-574C-49CE-B4A0-EB56E55257A1}" srcId="{1E2CFCC1-99FC-4E32-BBBB-14EC4B5CE2EE}" destId="{7E928CAB-99D6-4D97-A648-97CF2BFCFE1D}" srcOrd="2" destOrd="0" parTransId="{E6AEBE6B-26FB-45BE-9971-94C5D4F2065E}" sibTransId="{0E7AF0FC-A1D1-47CD-9A63-4D92C5AC2BC4}"/>
    <dgm:cxn modelId="{7D96CEF1-3DB9-41C4-925B-C4EA7BA73DF0}" type="presOf" srcId="{1F5E372C-107D-4504-8426-1065921FCCC2}" destId="{FCF756D3-3998-43F0-8470-75433D5992C2}" srcOrd="0" destOrd="0" presId="urn:microsoft.com/office/officeart/2008/layout/LinedList"/>
    <dgm:cxn modelId="{4F6F8061-0C88-4062-8758-E54DCE2D4FE8}" type="presParOf" srcId="{0293DB63-E065-4633-B46F-B630128A5058}" destId="{890C063D-4FF0-450C-9F9F-08CB39AE2673}" srcOrd="0" destOrd="0" presId="urn:microsoft.com/office/officeart/2008/layout/LinedList"/>
    <dgm:cxn modelId="{343F7D86-E5D4-492D-97CF-4D70A80991AE}" type="presParOf" srcId="{0293DB63-E065-4633-B46F-B630128A5058}" destId="{CB56C2FB-D80B-40DC-801F-02BEB0E5E0C3}" srcOrd="1" destOrd="0" presId="urn:microsoft.com/office/officeart/2008/layout/LinedList"/>
    <dgm:cxn modelId="{17A7CC76-E1F3-4E9B-9CBB-7D775A5A8ECD}" type="presParOf" srcId="{CB56C2FB-D80B-40DC-801F-02BEB0E5E0C3}" destId="{FCF756D3-3998-43F0-8470-75433D5992C2}" srcOrd="0" destOrd="0" presId="urn:microsoft.com/office/officeart/2008/layout/LinedList"/>
    <dgm:cxn modelId="{4A7071F9-02D2-466B-AAE7-4FE81021AED1}" type="presParOf" srcId="{CB56C2FB-D80B-40DC-801F-02BEB0E5E0C3}" destId="{4CEF6AF6-AEFC-4F6B-9C5F-5D129088C096}" srcOrd="1" destOrd="0" presId="urn:microsoft.com/office/officeart/2008/layout/LinedList"/>
    <dgm:cxn modelId="{D210F93F-6D17-460F-B788-86FBFD32C306}" type="presParOf" srcId="{0293DB63-E065-4633-B46F-B630128A5058}" destId="{E9033BA2-5F83-467E-8F43-6A22C3B8BD3E}" srcOrd="2" destOrd="0" presId="urn:microsoft.com/office/officeart/2008/layout/LinedList"/>
    <dgm:cxn modelId="{0EFB08B6-180D-4C6E-9A5D-51C21534F232}" type="presParOf" srcId="{0293DB63-E065-4633-B46F-B630128A5058}" destId="{0C5CEE59-A629-4844-A016-C10B6AC19907}" srcOrd="3" destOrd="0" presId="urn:microsoft.com/office/officeart/2008/layout/LinedList"/>
    <dgm:cxn modelId="{B0035BE1-C58F-4033-8D6E-10853BE1328C}" type="presParOf" srcId="{0C5CEE59-A629-4844-A016-C10B6AC19907}" destId="{1DDAC68F-FCE6-4CE4-8466-2CB4504836BE}" srcOrd="0" destOrd="0" presId="urn:microsoft.com/office/officeart/2008/layout/LinedList"/>
    <dgm:cxn modelId="{4092D706-A37B-41EC-8CEB-69007F569996}" type="presParOf" srcId="{0C5CEE59-A629-4844-A016-C10B6AC19907}" destId="{4AFFD3A5-F081-4367-985C-E7736D7995FD}" srcOrd="1" destOrd="0" presId="urn:microsoft.com/office/officeart/2008/layout/LinedList"/>
    <dgm:cxn modelId="{3194A978-9E5F-4D2D-B64A-19910D6D965E}" type="presParOf" srcId="{0293DB63-E065-4633-B46F-B630128A5058}" destId="{D83E1469-3B4C-4A37-88FF-F3A5D6C4F52F}" srcOrd="4" destOrd="0" presId="urn:microsoft.com/office/officeart/2008/layout/LinedList"/>
    <dgm:cxn modelId="{93AC9D18-B844-4B3F-91D6-1215A08717C6}" type="presParOf" srcId="{0293DB63-E065-4633-B46F-B630128A5058}" destId="{B7043DF7-A7A9-42D4-B2FA-4AA4528EFFAC}" srcOrd="5" destOrd="0" presId="urn:microsoft.com/office/officeart/2008/layout/LinedList"/>
    <dgm:cxn modelId="{6BF80E95-74D8-45DB-91FB-CE78EF1FB5FD}" type="presParOf" srcId="{B7043DF7-A7A9-42D4-B2FA-4AA4528EFFAC}" destId="{E50A1126-BE5D-4374-B5BE-BC9DE8CE8014}" srcOrd="0" destOrd="0" presId="urn:microsoft.com/office/officeart/2008/layout/LinedList"/>
    <dgm:cxn modelId="{0F4B00F4-7714-4230-9746-B4A1541FCC96}" type="presParOf" srcId="{B7043DF7-A7A9-42D4-B2FA-4AA4528EFFAC}" destId="{EDA21E81-F11E-4E0C-A785-B1A7C678657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0CB3E-C385-4ED4-9701-529AA90BFD1A}">
      <dsp:nvSpPr>
        <dsp:cNvPr id="0" name=""/>
        <dsp:cNvSpPr/>
      </dsp:nvSpPr>
      <dsp:spPr>
        <a:xfrm>
          <a:off x="0" y="680"/>
          <a:ext cx="6305550" cy="159197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539FBD-1728-412E-B1C7-CC34D5624BCF}">
      <dsp:nvSpPr>
        <dsp:cNvPr id="0" name=""/>
        <dsp:cNvSpPr/>
      </dsp:nvSpPr>
      <dsp:spPr>
        <a:xfrm>
          <a:off x="481573" y="358875"/>
          <a:ext cx="875587" cy="875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045F7-0D66-4AD5-90DF-4C30ED6D58AB}">
      <dsp:nvSpPr>
        <dsp:cNvPr id="0" name=""/>
        <dsp:cNvSpPr/>
      </dsp:nvSpPr>
      <dsp:spPr>
        <a:xfrm>
          <a:off x="1838734" y="680"/>
          <a:ext cx="4466815" cy="1591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84" tIns="168484" rIns="168484" bIns="168484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Kleuter en jonge schoolkind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Paragraaf 4.6 </a:t>
          </a:r>
          <a:endParaRPr lang="en-US" sz="2100" kern="1200" dirty="0"/>
        </a:p>
      </dsp:txBody>
      <dsp:txXfrm>
        <a:off x="1838734" y="680"/>
        <a:ext cx="4466815" cy="1591978"/>
      </dsp:txXfrm>
    </dsp:sp>
    <dsp:sp modelId="{121DD6E2-B90D-4820-92CB-C4D2B063F2F0}">
      <dsp:nvSpPr>
        <dsp:cNvPr id="0" name=""/>
        <dsp:cNvSpPr/>
      </dsp:nvSpPr>
      <dsp:spPr>
        <a:xfrm>
          <a:off x="0" y="1990652"/>
          <a:ext cx="6305550" cy="159197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D01CE-74A6-45A9-9199-7CBBF94A91A2}">
      <dsp:nvSpPr>
        <dsp:cNvPr id="0" name=""/>
        <dsp:cNvSpPr/>
      </dsp:nvSpPr>
      <dsp:spPr>
        <a:xfrm>
          <a:off x="481573" y="2348848"/>
          <a:ext cx="875587" cy="875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E6B5E-E052-4081-AC41-9B68253308C2}">
      <dsp:nvSpPr>
        <dsp:cNvPr id="0" name=""/>
        <dsp:cNvSpPr/>
      </dsp:nvSpPr>
      <dsp:spPr>
        <a:xfrm>
          <a:off x="1838734" y="1990652"/>
          <a:ext cx="4466815" cy="1591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84" tIns="168484" rIns="168484" bIns="168484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/>
            <a:t>bekijken het geheime leven van een 4-jarige</a:t>
          </a:r>
          <a:endParaRPr lang="en-US" sz="2100" kern="1200"/>
        </a:p>
      </dsp:txBody>
      <dsp:txXfrm>
        <a:off x="1838734" y="1990652"/>
        <a:ext cx="4466815" cy="1591978"/>
      </dsp:txXfrm>
    </dsp:sp>
    <dsp:sp modelId="{BAFCDDDA-7BB2-4F2F-B912-16CD298E2F1A}">
      <dsp:nvSpPr>
        <dsp:cNvPr id="0" name=""/>
        <dsp:cNvSpPr/>
      </dsp:nvSpPr>
      <dsp:spPr>
        <a:xfrm>
          <a:off x="0" y="3980625"/>
          <a:ext cx="6305550" cy="159197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561461-6990-45D8-A7F7-3FE5BF67B3D8}">
      <dsp:nvSpPr>
        <dsp:cNvPr id="0" name=""/>
        <dsp:cNvSpPr/>
      </dsp:nvSpPr>
      <dsp:spPr>
        <a:xfrm>
          <a:off x="481573" y="4338820"/>
          <a:ext cx="875587" cy="875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CBE74-9344-41E1-891D-8A8A797CEE1F}">
      <dsp:nvSpPr>
        <dsp:cNvPr id="0" name=""/>
        <dsp:cNvSpPr/>
      </dsp:nvSpPr>
      <dsp:spPr>
        <a:xfrm>
          <a:off x="1838734" y="3980625"/>
          <a:ext cx="4466815" cy="15919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484" tIns="168484" rIns="168484" bIns="168484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Doel: Kunnen benoemen wat voor ontwikkeling een kleuter en jong schoolkind doormaakt en daarbij deze aspecten kunnen herkennen</a:t>
          </a:r>
          <a:endParaRPr lang="en-US" sz="2100" kern="1200" dirty="0"/>
        </a:p>
      </dsp:txBody>
      <dsp:txXfrm>
        <a:off x="1838734" y="3980625"/>
        <a:ext cx="4466815" cy="1591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F9661-72B0-4897-A27E-97FE654E2A32}">
      <dsp:nvSpPr>
        <dsp:cNvPr id="0" name=""/>
        <dsp:cNvSpPr/>
      </dsp:nvSpPr>
      <dsp:spPr>
        <a:xfrm>
          <a:off x="0" y="83067"/>
          <a:ext cx="10179050" cy="6464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Lichamelijke ontwikkeling: hoe je lichaam groeit en hoe het verandert.</a:t>
          </a:r>
          <a:endParaRPr lang="en-US" sz="1700" kern="1200"/>
        </a:p>
      </dsp:txBody>
      <dsp:txXfrm>
        <a:off x="31556" y="114623"/>
        <a:ext cx="10115938" cy="583313"/>
      </dsp:txXfrm>
    </dsp:sp>
    <dsp:sp modelId="{7CFFD8BE-3E41-48D0-9279-372967DE1AD9}">
      <dsp:nvSpPr>
        <dsp:cNvPr id="0" name=""/>
        <dsp:cNvSpPr/>
      </dsp:nvSpPr>
      <dsp:spPr>
        <a:xfrm>
          <a:off x="0" y="778452"/>
          <a:ext cx="10179050" cy="646425"/>
        </a:xfrm>
        <a:prstGeom prst="roundRect">
          <a:avLst/>
        </a:prstGeom>
        <a:solidFill>
          <a:schemeClr val="accent5">
            <a:hueOff val="4778670"/>
            <a:satOff val="-10209"/>
            <a:lumOff val="-426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Motorische ontwikkeling: alles wat te maken heeft met bewegen en het daarbij gebruiken van je zintuigen.</a:t>
          </a:r>
          <a:endParaRPr lang="en-US" sz="1700" kern="1200"/>
        </a:p>
      </dsp:txBody>
      <dsp:txXfrm>
        <a:off x="31556" y="810008"/>
        <a:ext cx="10115938" cy="583313"/>
      </dsp:txXfrm>
    </dsp:sp>
    <dsp:sp modelId="{9047A696-446C-4AC4-95B2-3DB6A9789F79}">
      <dsp:nvSpPr>
        <dsp:cNvPr id="0" name=""/>
        <dsp:cNvSpPr/>
      </dsp:nvSpPr>
      <dsp:spPr>
        <a:xfrm>
          <a:off x="0" y="1473837"/>
          <a:ext cx="10179050" cy="646425"/>
        </a:xfrm>
        <a:prstGeom prst="roundRect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Cognitieve ontwikkeling: de ontwikkeling van het brein en naar de manier waarop mensen leren, denken en begrijpen.</a:t>
          </a:r>
          <a:endParaRPr lang="en-US" sz="1700" kern="1200"/>
        </a:p>
      </dsp:txBody>
      <dsp:txXfrm>
        <a:off x="31556" y="1505393"/>
        <a:ext cx="10115938" cy="583313"/>
      </dsp:txXfrm>
    </dsp:sp>
    <dsp:sp modelId="{D5BB84D6-27B9-4F77-BA04-B71A3D5C9815}">
      <dsp:nvSpPr>
        <dsp:cNvPr id="0" name=""/>
        <dsp:cNvSpPr/>
      </dsp:nvSpPr>
      <dsp:spPr>
        <a:xfrm>
          <a:off x="0" y="2169222"/>
          <a:ext cx="10179050" cy="646425"/>
        </a:xfrm>
        <a:prstGeom prst="roundRect">
          <a:avLst/>
        </a:prstGeom>
        <a:solidFill>
          <a:schemeClr val="accent5">
            <a:hueOff val="14336010"/>
            <a:satOff val="-30628"/>
            <a:lumOff val="-1279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Sociaal-emotionele ontwikkeling: gaat over gevoelsleven en de sociale omgang met elkaar.</a:t>
          </a:r>
          <a:endParaRPr lang="en-US" sz="1700" kern="1200"/>
        </a:p>
      </dsp:txBody>
      <dsp:txXfrm>
        <a:off x="31556" y="2200778"/>
        <a:ext cx="10115938" cy="583313"/>
      </dsp:txXfrm>
    </dsp:sp>
    <dsp:sp modelId="{D168AA21-4210-46C7-93BC-F18FCDAF7347}">
      <dsp:nvSpPr>
        <dsp:cNvPr id="0" name=""/>
        <dsp:cNvSpPr/>
      </dsp:nvSpPr>
      <dsp:spPr>
        <a:xfrm>
          <a:off x="0" y="2864607"/>
          <a:ext cx="10179050" cy="646425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Seksuele ontwikkeling: gaat over lustbevrediging en seksuele gevoelens </a:t>
          </a:r>
          <a:r>
            <a:rPr lang="nl-NL" sz="1700" kern="1200">
              <a:sym typeface="Wingdings" panose="05000000000000000000" pitchFamily="2" charset="2"/>
            </a:rPr>
            <a:t></a:t>
          </a:r>
          <a:r>
            <a:rPr lang="nl-NL" sz="1700" kern="1200"/>
            <a:t> sensuele ontwikkeling.</a:t>
          </a:r>
          <a:endParaRPr lang="en-US" sz="1700" kern="1200"/>
        </a:p>
      </dsp:txBody>
      <dsp:txXfrm>
        <a:off x="31556" y="2896163"/>
        <a:ext cx="10115938" cy="5833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C063D-4FF0-450C-9F9F-08CB39AE2673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756D3-3998-43F0-8470-75433D5992C2}">
      <dsp:nvSpPr>
        <dsp:cNvPr id="0" name=""/>
        <dsp:cNvSpPr/>
      </dsp:nvSpPr>
      <dsp:spPr>
        <a:xfrm>
          <a:off x="0" y="1754"/>
          <a:ext cx="10179050" cy="1196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Denk eens na……</a:t>
          </a:r>
          <a:endParaRPr lang="en-US" sz="3500" kern="1200"/>
        </a:p>
      </dsp:txBody>
      <dsp:txXfrm>
        <a:off x="0" y="1754"/>
        <a:ext cx="10179050" cy="1196863"/>
      </dsp:txXfrm>
    </dsp:sp>
    <dsp:sp modelId="{E9033BA2-5F83-467E-8F43-6A22C3B8BD3E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accent5">
              <a:hueOff val="9557340"/>
              <a:satOff val="-20419"/>
              <a:lumOff val="-8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AC68F-FCE6-4CE4-8466-2CB4504836BE}">
      <dsp:nvSpPr>
        <dsp:cNvPr id="0" name=""/>
        <dsp:cNvSpPr/>
      </dsp:nvSpPr>
      <dsp:spPr>
        <a:xfrm>
          <a:off x="0" y="1198618"/>
          <a:ext cx="10179050" cy="1196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Wat zijn belangrijke ontwikkelingen in het leven van de kleuter?</a:t>
          </a:r>
          <a:endParaRPr lang="en-US" sz="3500" kern="1200"/>
        </a:p>
      </dsp:txBody>
      <dsp:txXfrm>
        <a:off x="0" y="1198618"/>
        <a:ext cx="10179050" cy="1196863"/>
      </dsp:txXfrm>
    </dsp:sp>
    <dsp:sp modelId="{D83E1469-3B4C-4A37-88FF-F3A5D6C4F52F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accent5">
              <a:hueOff val="19114680"/>
              <a:satOff val="-40837"/>
              <a:lumOff val="-1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0A1126-BE5D-4374-B5BE-BC9DE8CE8014}">
      <dsp:nvSpPr>
        <dsp:cNvPr id="0" name=""/>
        <dsp:cNvSpPr/>
      </dsp:nvSpPr>
      <dsp:spPr>
        <a:xfrm>
          <a:off x="0" y="2395481"/>
          <a:ext cx="10179050" cy="1196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Hoe oud is een kleuter?</a:t>
          </a:r>
          <a:endParaRPr lang="en-US" sz="3500" kern="1200"/>
        </a:p>
      </dsp:txBody>
      <dsp:txXfrm>
        <a:off x="0" y="2395481"/>
        <a:ext cx="10179050" cy="1196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485DD-A3C6-4037-B48F-E5276BDDBF18}" type="datetimeFigureOut">
              <a:rPr lang="nl-NL" smtClean="0"/>
              <a:t>21-10-2019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A76D1-1486-477B-8830-92A161874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52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8A76D1-1486-477B-8830-92A161874AB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4770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Magisch denken: het verklaren van onverklaarbare gebeurtenissen.</a:t>
            </a:r>
          </a:p>
          <a:p>
            <a:r>
              <a:rPr lang="nl-NL" dirty="0"/>
              <a:t>Animistisch denken: menselijke eigenschappen toekennen aan levenloze voorwerpen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E6BBF-A546-4C54-BD43-6A90835719B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660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8A76D1-1486-477B-8830-92A161874AB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448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Lichamelijke ontwikkeling: en</a:t>
            </a:r>
            <a:r>
              <a:rPr lang="nl-NL" baseline="0" dirty="0"/>
              <a:t> ook hoe je je lichaam gezond houdt, het zijn allemaal lichamelijke aspecten. </a:t>
            </a:r>
          </a:p>
          <a:p>
            <a:r>
              <a:rPr lang="nl-NL" baseline="0" dirty="0"/>
              <a:t>Seksuele ontwikkeling: tot aan de puberteit is er van seksualiteit nog geen sprake. Daarom is het voor die tijd: sensuele ontwikkeling.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A76D1-1486-477B-8830-92A161874AB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28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8A76D1-1486-477B-8830-92A161874AB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455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Lichamelijk: Fijne en grove motoriek verbetert aanzienlijk door schoolgang. Leert lichaam beter onder controle te krijgen, door veel beweging. Knutselwerkjes op school zijn gericht op motorische ontwikkeling</a:t>
            </a:r>
          </a:p>
          <a:p>
            <a:r>
              <a:rPr lang="nl-NL" dirty="0"/>
              <a:t>Cognitief: Schoolrijpheid: dat de kleuter toe is aan leren en minder spelen. Voorwaarden: voldoende cognitieve ontwikkeling, fysiek krachtig zijn om hele dag op school te blijven, kunnen concentreren, spreek- en taalvaardig zijn, emotionele rijping om te kunnen functioneren in een klas.</a:t>
            </a:r>
          </a:p>
          <a:p>
            <a:r>
              <a:rPr lang="nl-NL" dirty="0"/>
              <a:t>Emotioneel: behoefte om bij een groep te horen, gedrag van anderen imiteren. Iemand aanstellen tot identificatiefiguur: op diegene willen lijken, hetzelfde willen zijn. voorbeeldrol van ouders is in deze fase erg belangrijk</a:t>
            </a:r>
          </a:p>
          <a:p>
            <a:r>
              <a:rPr lang="nl-NL" dirty="0"/>
              <a:t>Sociaal: snelle en grote ontwikkeling door dagelijks in contact te zijn met andere leeftijdsgenoten.</a:t>
            </a:r>
          </a:p>
          <a:p>
            <a:r>
              <a:rPr lang="nl-NL" dirty="0"/>
              <a:t>Seksueel: in grote mate geïnteresseerd in eigen geslachtsdelen, ‘doktertje’ en ‘vader en moedertje’ spelen hoort bij de seksuele ontwikkeling. Castratieangst: wanneer jongetjes zien dat een meisje geen penis heeft, kan hij denken dat ze die wel gehad hebben. Ze zijn dan bang dat die van hun ook weg gaan.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A80D4-6AB7-4AE1-8EB6-CA22F35A0DEA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9184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Paar minuten soms even doorspoelen. En na het bekijken van de </a:t>
            </a:r>
            <a:r>
              <a:rPr lang="nl-NL" dirty="0" err="1"/>
              <a:t>docu</a:t>
            </a:r>
            <a:r>
              <a:rPr lang="nl-NL" dirty="0"/>
              <a:t> klassikaal bespreken.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E6BBF-A546-4C54-BD43-6A90835719B9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23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134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9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1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7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4337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655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3035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6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7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04958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6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09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0L8oEabxc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ostart.nl/het-geheime-leven-van-4-jarigen/10-07-2018/VPWON_129317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Ontwikkelingspsychologie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4</a:t>
            </a:r>
          </a:p>
        </p:txBody>
      </p:sp>
    </p:spTree>
    <p:extLst>
      <p:ext uri="{BB962C8B-B14F-4D97-AF65-F5344CB8AC3E}">
        <p14:creationId xmlns:p14="http://schemas.microsoft.com/office/powerpoint/2010/main" val="2261273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CC518-0780-4AB4-98BF-6144EE81A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behaald?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CA51F2-CCB8-44BD-90EB-362B8077D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Doel: Kunnen benoemen wat voor ontwikkeling een kleuter en jong schoolkind doormaakt en daarbij deze aspecten kunnen herkennen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320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E6D20-B898-4419-A184-CB987B885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Vooruitblik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74F014-5178-4C7C-9135-125E2385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1987"/>
            <a:ext cx="10178322" cy="4687606"/>
          </a:xfrm>
        </p:spPr>
        <p:txBody>
          <a:bodyPr/>
          <a:lstStyle/>
          <a:p>
            <a:r>
              <a:rPr lang="nl-NL" dirty="0"/>
              <a:t>Zelf bestuderen van paragraaf 4.6</a:t>
            </a:r>
          </a:p>
          <a:p>
            <a:r>
              <a:rPr lang="nl-NL" dirty="0"/>
              <a:t>Volgende week schoolkind en oudere schoolkind</a:t>
            </a:r>
          </a:p>
        </p:txBody>
      </p:sp>
    </p:spTree>
    <p:extLst>
      <p:ext uri="{BB962C8B-B14F-4D97-AF65-F5344CB8AC3E}">
        <p14:creationId xmlns:p14="http://schemas.microsoft.com/office/powerpoint/2010/main" val="153056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D6CE9D5-28BB-4329-B5E2-B06131F2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9F7D40-5D59-4F59-A331-D8F7710A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2B1BC2F-AEBF-4990-A7F9-197AAF28B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nl-NL" sz="1900">
                <a:solidFill>
                  <a:schemeClr val="accent1"/>
                </a:solidFill>
              </a:rPr>
              <a:t>terugblik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927" y="1266356"/>
            <a:ext cx="5978273" cy="4014606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39328" y="1655065"/>
            <a:ext cx="3090672" cy="4224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1600" dirty="0">
              <a:solidFill>
                <a:schemeClr val="bg1"/>
              </a:solidFill>
            </a:endParaRPr>
          </a:p>
          <a:p>
            <a:endParaRPr lang="nl-NL" sz="1600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Dreumes en peuter</a:t>
            </a:r>
          </a:p>
          <a:p>
            <a:r>
              <a:rPr lang="nl-NL" dirty="0">
                <a:solidFill>
                  <a:schemeClr val="bg1"/>
                </a:solidFill>
              </a:rPr>
              <a:t>Wat zijn vooral de kenmerken in de ontwikkeling van een dreumes?</a:t>
            </a:r>
          </a:p>
          <a:p>
            <a:r>
              <a:rPr lang="nl-NL" dirty="0">
                <a:solidFill>
                  <a:schemeClr val="bg1"/>
                </a:solidFill>
              </a:rPr>
              <a:t>En van een peuter? 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Opdracht vorige week</a:t>
            </a:r>
          </a:p>
        </p:txBody>
      </p:sp>
    </p:spTree>
    <p:extLst>
      <p:ext uri="{BB962C8B-B14F-4D97-AF65-F5344CB8AC3E}">
        <p14:creationId xmlns:p14="http://schemas.microsoft.com/office/powerpoint/2010/main" val="251963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 dirty="0"/>
              <a:t>Opdrachten vorige week bespreken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600"/>
              <a:t>1. Het ‘denken’ staat centraal in de cognitieve ontwikkeling van een peuter. Bespreek met elkaar:</a:t>
            </a:r>
            <a:br>
              <a:rPr lang="nl-NL" sz="1600"/>
            </a:br>
            <a:r>
              <a:rPr lang="nl-NL" sz="1600"/>
              <a:t>Wat is magisch denken? En wat is animistisch denken?</a:t>
            </a:r>
          </a:p>
          <a:p>
            <a:r>
              <a:rPr lang="nl-NL" sz="1600">
                <a:hlinkClick r:id="rId3"/>
              </a:rPr>
              <a:t>https://www.youtube.com/watch?v=E0L8oEabxc0</a:t>
            </a:r>
            <a:endParaRPr lang="nl-NL" sz="1600"/>
          </a:p>
          <a:p>
            <a:pPr marL="0" indent="0">
              <a:buNone/>
            </a:pPr>
            <a:r>
              <a:rPr lang="nl-NL" sz="1600"/>
              <a:t>2. Ben je het met de volgende stellingen eens of oneens en waarom.</a:t>
            </a:r>
          </a:p>
          <a:p>
            <a:r>
              <a:rPr lang="nl-NL" sz="1600"/>
              <a:t>Stelling 1: De motorische ontwikkeling verloopt bij elke dreumes hetzelfde.</a:t>
            </a:r>
          </a:p>
          <a:p>
            <a:r>
              <a:rPr lang="nl-NL" sz="1600"/>
              <a:t>Stelling 2: Hoe de ontwikkeling verloopt ligt helemaal aan de opvoeding. </a:t>
            </a:r>
          </a:p>
          <a:p>
            <a:r>
              <a:rPr lang="nl-NL" sz="1600"/>
              <a:t>Stelling 3: De driftbuien van een peuter kan je voorkomen. </a:t>
            </a:r>
          </a:p>
          <a:p>
            <a:r>
              <a:rPr lang="nl-NL" sz="1600"/>
              <a:t>Stelling 4: Elke peuter komt in een fase van magisch denken. </a:t>
            </a:r>
          </a:p>
          <a:p>
            <a:pPr marL="0" indent="0">
              <a:buNone/>
            </a:pPr>
            <a:r>
              <a:rPr lang="nl-NL" sz="1600"/>
              <a:t>3. Wanneer begin je met zindelijkheidstraining en hoe pak je dit aan? </a:t>
            </a:r>
          </a:p>
          <a:p>
            <a:endParaRPr lang="nl-NL" sz="16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267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8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6957AC-F2C5-4EC0-8C7C-3A6B85230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anchor="ctr">
            <a:normAutofit/>
          </a:bodyPr>
          <a:lstStyle/>
          <a:p>
            <a:r>
              <a:rPr lang="nl-NL" sz="5100"/>
              <a:t>Deze les: </a:t>
            </a:r>
          </a:p>
        </p:txBody>
      </p:sp>
      <p:sp>
        <p:nvSpPr>
          <p:cNvPr id="30" name="Freeform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ABB3319-6CCC-4701-AC83-4380FAA09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329411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37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/>
              <a:t>Ontwikkelingsaspecten</a:t>
            </a:r>
            <a:endParaRPr lang="nl-NL" dirty="0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4EA1342-24F7-4F1C-A3C4-80E02317CC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15270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089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46C9E2B-4760-42F0-8C88-8F321B2EF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Kleuter 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52C9F57-ADB4-45DE-9D54-2379107A8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687570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077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82AB5C-6433-4D51-8FE6-2418BD68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nl-NL" sz="4400" dirty="0">
                <a:solidFill>
                  <a:srgbClr val="2A1A00"/>
                </a:solidFill>
              </a:rPr>
              <a:t>Opdracht: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276649-B44C-45FF-A2AD-4D908A0C6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Zoek bij de volgende ontwikkelingsgebieden een aantal kenmerken op die passend bij een </a:t>
            </a:r>
            <a:r>
              <a:rPr lang="nl-NL" sz="2800" b="1" dirty="0"/>
              <a:t>kleuter</a:t>
            </a:r>
            <a:r>
              <a:rPr lang="nl-NL" sz="1900" dirty="0"/>
              <a:t> zijn.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Lichamelijk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Cognitief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Emotioneel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Sociaal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900" dirty="0"/>
              <a:t>Seksueel</a:t>
            </a:r>
          </a:p>
          <a:p>
            <a:pPr>
              <a:lnSpc>
                <a:spcPct val="100000"/>
              </a:lnSpc>
            </a:pPr>
            <a:endParaRPr lang="nl-NL" sz="1900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900" i="1" dirty="0"/>
              <a:t>In duo’s opzoeken en klassikaal bespreken.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900" i="1" dirty="0"/>
              <a:t>15 min opzoeken</a:t>
            </a:r>
          </a:p>
        </p:txBody>
      </p:sp>
    </p:spTree>
    <p:extLst>
      <p:ext uri="{BB962C8B-B14F-4D97-AF65-F5344CB8AC3E}">
        <p14:creationId xmlns:p14="http://schemas.microsoft.com/office/powerpoint/2010/main" val="133369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05B4FF9-61BD-45D2-9DEA-D2F8C4A899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11" r="15066" b="-3"/>
          <a:stretch/>
        </p:blipFill>
        <p:spPr>
          <a:xfrm>
            <a:off x="7373816" y="2145636"/>
            <a:ext cx="4261588" cy="3954707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47F8A8B8-9430-4684-AA47-456455FF8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9528486 w 12192000"/>
              <a:gd name="connsiteY5" fmla="*/ 2197353 h 6858000"/>
              <a:gd name="connsiteX6" fmla="*/ 9491031 w 12192000"/>
              <a:gd name="connsiteY6" fmla="*/ 2200864 h 6858000"/>
              <a:gd name="connsiteX7" fmla="*/ 9454747 w 12192000"/>
              <a:gd name="connsiteY7" fmla="*/ 2210228 h 6858000"/>
              <a:gd name="connsiteX8" fmla="*/ 9419633 w 12192000"/>
              <a:gd name="connsiteY8" fmla="*/ 2224273 h 6858000"/>
              <a:gd name="connsiteX9" fmla="*/ 9383349 w 12192000"/>
              <a:gd name="connsiteY9" fmla="*/ 2241830 h 6858000"/>
              <a:gd name="connsiteX10" fmla="*/ 9349405 w 12192000"/>
              <a:gd name="connsiteY10" fmla="*/ 2261728 h 6858000"/>
              <a:gd name="connsiteX11" fmla="*/ 9314292 w 12192000"/>
              <a:gd name="connsiteY11" fmla="*/ 2282796 h 6858000"/>
              <a:gd name="connsiteX12" fmla="*/ 9279178 w 12192000"/>
              <a:gd name="connsiteY12" fmla="*/ 2301524 h 6858000"/>
              <a:gd name="connsiteX13" fmla="*/ 9244064 w 12192000"/>
              <a:gd name="connsiteY13" fmla="*/ 2320251 h 6858000"/>
              <a:gd name="connsiteX14" fmla="*/ 9208950 w 12192000"/>
              <a:gd name="connsiteY14" fmla="*/ 2334296 h 6858000"/>
              <a:gd name="connsiteX15" fmla="*/ 9172666 w 12192000"/>
              <a:gd name="connsiteY15" fmla="*/ 2343660 h 6858000"/>
              <a:gd name="connsiteX16" fmla="*/ 9136382 w 12192000"/>
              <a:gd name="connsiteY16" fmla="*/ 2348342 h 6858000"/>
              <a:gd name="connsiteX17" fmla="*/ 9097757 w 12192000"/>
              <a:gd name="connsiteY17" fmla="*/ 2348342 h 6858000"/>
              <a:gd name="connsiteX18" fmla="*/ 9057961 w 12192000"/>
              <a:gd name="connsiteY18" fmla="*/ 2346001 h 6858000"/>
              <a:gd name="connsiteX19" fmla="*/ 9018166 w 12192000"/>
              <a:gd name="connsiteY19" fmla="*/ 2341319 h 6858000"/>
              <a:gd name="connsiteX20" fmla="*/ 8978370 w 12192000"/>
              <a:gd name="connsiteY20" fmla="*/ 2335467 h 6858000"/>
              <a:gd name="connsiteX21" fmla="*/ 8938575 w 12192000"/>
              <a:gd name="connsiteY21" fmla="*/ 2330785 h 6858000"/>
              <a:gd name="connsiteX22" fmla="*/ 8898779 w 12192000"/>
              <a:gd name="connsiteY22" fmla="*/ 2327274 h 6858000"/>
              <a:gd name="connsiteX23" fmla="*/ 8861324 w 12192000"/>
              <a:gd name="connsiteY23" fmla="*/ 2328444 h 6858000"/>
              <a:gd name="connsiteX24" fmla="*/ 8825040 w 12192000"/>
              <a:gd name="connsiteY24" fmla="*/ 2333126 h 6858000"/>
              <a:gd name="connsiteX25" fmla="*/ 8789926 w 12192000"/>
              <a:gd name="connsiteY25" fmla="*/ 2343660 h 6858000"/>
              <a:gd name="connsiteX26" fmla="*/ 8760665 w 12192000"/>
              <a:gd name="connsiteY26" fmla="*/ 2358876 h 6858000"/>
              <a:gd name="connsiteX27" fmla="*/ 8732574 w 12192000"/>
              <a:gd name="connsiteY27" fmla="*/ 2378774 h 6858000"/>
              <a:gd name="connsiteX28" fmla="*/ 8707994 w 12192000"/>
              <a:gd name="connsiteY28" fmla="*/ 2402183 h 6858000"/>
              <a:gd name="connsiteX29" fmla="*/ 8683415 w 12192000"/>
              <a:gd name="connsiteY29" fmla="*/ 2429103 h 6858000"/>
              <a:gd name="connsiteX30" fmla="*/ 8661176 w 12192000"/>
              <a:gd name="connsiteY30" fmla="*/ 2457194 h 6858000"/>
              <a:gd name="connsiteX31" fmla="*/ 8638937 w 12192000"/>
              <a:gd name="connsiteY31" fmla="*/ 2486456 h 6858000"/>
              <a:gd name="connsiteX32" fmla="*/ 8616699 w 12192000"/>
              <a:gd name="connsiteY32" fmla="*/ 2515717 h 6858000"/>
              <a:gd name="connsiteX33" fmla="*/ 8594460 w 12192000"/>
              <a:gd name="connsiteY33" fmla="*/ 2543808 h 6858000"/>
              <a:gd name="connsiteX34" fmla="*/ 8571051 w 12192000"/>
              <a:gd name="connsiteY34" fmla="*/ 2570729 h 6858000"/>
              <a:gd name="connsiteX35" fmla="*/ 8544130 w 12192000"/>
              <a:gd name="connsiteY35" fmla="*/ 2594138 h 6858000"/>
              <a:gd name="connsiteX36" fmla="*/ 8518380 w 12192000"/>
              <a:gd name="connsiteY36" fmla="*/ 2615206 h 6858000"/>
              <a:gd name="connsiteX37" fmla="*/ 8489119 w 12192000"/>
              <a:gd name="connsiteY37" fmla="*/ 2631593 h 6858000"/>
              <a:gd name="connsiteX38" fmla="*/ 8457516 w 12192000"/>
              <a:gd name="connsiteY38" fmla="*/ 2645638 h 6858000"/>
              <a:gd name="connsiteX39" fmla="*/ 8423573 w 12192000"/>
              <a:gd name="connsiteY39" fmla="*/ 2657343 h 6858000"/>
              <a:gd name="connsiteX40" fmla="*/ 8388459 w 12192000"/>
              <a:gd name="connsiteY40" fmla="*/ 2667877 h 6858000"/>
              <a:gd name="connsiteX41" fmla="*/ 8353346 w 12192000"/>
              <a:gd name="connsiteY41" fmla="*/ 2677241 h 6858000"/>
              <a:gd name="connsiteX42" fmla="*/ 8317062 w 12192000"/>
              <a:gd name="connsiteY42" fmla="*/ 2686604 h 6858000"/>
              <a:gd name="connsiteX43" fmla="*/ 8283118 w 12192000"/>
              <a:gd name="connsiteY43" fmla="*/ 2697138 h 6858000"/>
              <a:gd name="connsiteX44" fmla="*/ 8249175 w 12192000"/>
              <a:gd name="connsiteY44" fmla="*/ 2708843 h 6858000"/>
              <a:gd name="connsiteX45" fmla="*/ 8217573 w 12192000"/>
              <a:gd name="connsiteY45" fmla="*/ 2722888 h 6858000"/>
              <a:gd name="connsiteX46" fmla="*/ 8189482 w 12192000"/>
              <a:gd name="connsiteY46" fmla="*/ 2740445 h 6858000"/>
              <a:gd name="connsiteX47" fmla="*/ 8163732 w 12192000"/>
              <a:gd name="connsiteY47" fmla="*/ 2761514 h 6858000"/>
              <a:gd name="connsiteX48" fmla="*/ 8142663 w 12192000"/>
              <a:gd name="connsiteY48" fmla="*/ 2787264 h 6858000"/>
              <a:gd name="connsiteX49" fmla="*/ 8125106 w 12192000"/>
              <a:gd name="connsiteY49" fmla="*/ 2815355 h 6858000"/>
              <a:gd name="connsiteX50" fmla="*/ 8111061 w 12192000"/>
              <a:gd name="connsiteY50" fmla="*/ 2846957 h 6858000"/>
              <a:gd name="connsiteX51" fmla="*/ 8099356 w 12192000"/>
              <a:gd name="connsiteY51" fmla="*/ 2880900 h 6858000"/>
              <a:gd name="connsiteX52" fmla="*/ 8088822 w 12192000"/>
              <a:gd name="connsiteY52" fmla="*/ 2914844 h 6858000"/>
              <a:gd name="connsiteX53" fmla="*/ 8079459 w 12192000"/>
              <a:gd name="connsiteY53" fmla="*/ 2951128 h 6858000"/>
              <a:gd name="connsiteX54" fmla="*/ 8070095 w 12192000"/>
              <a:gd name="connsiteY54" fmla="*/ 2986242 h 6858000"/>
              <a:gd name="connsiteX55" fmla="*/ 8059561 w 12192000"/>
              <a:gd name="connsiteY55" fmla="*/ 3021355 h 6858000"/>
              <a:gd name="connsiteX56" fmla="*/ 8047856 w 12192000"/>
              <a:gd name="connsiteY56" fmla="*/ 3055299 h 6858000"/>
              <a:gd name="connsiteX57" fmla="*/ 8033811 w 12192000"/>
              <a:gd name="connsiteY57" fmla="*/ 3086901 h 6858000"/>
              <a:gd name="connsiteX58" fmla="*/ 8017424 w 12192000"/>
              <a:gd name="connsiteY58" fmla="*/ 3116162 h 6858000"/>
              <a:gd name="connsiteX59" fmla="*/ 7996356 w 12192000"/>
              <a:gd name="connsiteY59" fmla="*/ 3141913 h 6858000"/>
              <a:gd name="connsiteX60" fmla="*/ 7972947 w 12192000"/>
              <a:gd name="connsiteY60" fmla="*/ 3168833 h 6858000"/>
              <a:gd name="connsiteX61" fmla="*/ 7946026 w 12192000"/>
              <a:gd name="connsiteY61" fmla="*/ 3192242 h 6858000"/>
              <a:gd name="connsiteX62" fmla="*/ 7916765 w 12192000"/>
              <a:gd name="connsiteY62" fmla="*/ 3214481 h 6858000"/>
              <a:gd name="connsiteX63" fmla="*/ 7887503 w 12192000"/>
              <a:gd name="connsiteY63" fmla="*/ 3236720 h 6858000"/>
              <a:gd name="connsiteX64" fmla="*/ 7858242 w 12192000"/>
              <a:gd name="connsiteY64" fmla="*/ 3258958 h 6858000"/>
              <a:gd name="connsiteX65" fmla="*/ 7830151 w 12192000"/>
              <a:gd name="connsiteY65" fmla="*/ 3281197 h 6858000"/>
              <a:gd name="connsiteX66" fmla="*/ 7803230 w 12192000"/>
              <a:gd name="connsiteY66" fmla="*/ 3305777 h 6858000"/>
              <a:gd name="connsiteX67" fmla="*/ 7779821 w 12192000"/>
              <a:gd name="connsiteY67" fmla="*/ 3330356 h 6858000"/>
              <a:gd name="connsiteX68" fmla="*/ 7759923 w 12192000"/>
              <a:gd name="connsiteY68" fmla="*/ 3358447 h 6858000"/>
              <a:gd name="connsiteX69" fmla="*/ 7744708 w 12192000"/>
              <a:gd name="connsiteY69" fmla="*/ 3387709 h 6858000"/>
              <a:gd name="connsiteX70" fmla="*/ 7734173 w 12192000"/>
              <a:gd name="connsiteY70" fmla="*/ 3422822 h 6858000"/>
              <a:gd name="connsiteX71" fmla="*/ 7729492 w 12192000"/>
              <a:gd name="connsiteY71" fmla="*/ 3459107 h 6858000"/>
              <a:gd name="connsiteX72" fmla="*/ 7728321 w 12192000"/>
              <a:gd name="connsiteY72" fmla="*/ 3496561 h 6858000"/>
              <a:gd name="connsiteX73" fmla="*/ 7731832 w 12192000"/>
              <a:gd name="connsiteY73" fmla="*/ 3536357 h 6858000"/>
              <a:gd name="connsiteX74" fmla="*/ 7736514 w 12192000"/>
              <a:gd name="connsiteY74" fmla="*/ 3576152 h 6858000"/>
              <a:gd name="connsiteX75" fmla="*/ 7742367 w 12192000"/>
              <a:gd name="connsiteY75" fmla="*/ 3615948 h 6858000"/>
              <a:gd name="connsiteX76" fmla="*/ 7747048 w 12192000"/>
              <a:gd name="connsiteY76" fmla="*/ 3655744 h 6858000"/>
              <a:gd name="connsiteX77" fmla="*/ 7749389 w 12192000"/>
              <a:gd name="connsiteY77" fmla="*/ 3695539 h 6858000"/>
              <a:gd name="connsiteX78" fmla="*/ 7749389 w 12192000"/>
              <a:gd name="connsiteY78" fmla="*/ 3734164 h 6858000"/>
              <a:gd name="connsiteX79" fmla="*/ 7744708 w 12192000"/>
              <a:gd name="connsiteY79" fmla="*/ 3770449 h 6858000"/>
              <a:gd name="connsiteX80" fmla="*/ 7735344 w 12192000"/>
              <a:gd name="connsiteY80" fmla="*/ 3806733 h 6858000"/>
              <a:gd name="connsiteX81" fmla="*/ 7721298 w 12192000"/>
              <a:gd name="connsiteY81" fmla="*/ 3840676 h 6858000"/>
              <a:gd name="connsiteX82" fmla="*/ 7703741 w 12192000"/>
              <a:gd name="connsiteY82" fmla="*/ 3875790 h 6858000"/>
              <a:gd name="connsiteX83" fmla="*/ 7683844 w 12192000"/>
              <a:gd name="connsiteY83" fmla="*/ 3910903 h 6858000"/>
              <a:gd name="connsiteX84" fmla="*/ 7662775 w 12192000"/>
              <a:gd name="connsiteY84" fmla="*/ 3946017 h 6858000"/>
              <a:gd name="connsiteX85" fmla="*/ 7642878 w 12192000"/>
              <a:gd name="connsiteY85" fmla="*/ 3979961 h 6858000"/>
              <a:gd name="connsiteX86" fmla="*/ 7625321 w 12192000"/>
              <a:gd name="connsiteY86" fmla="*/ 4016245 h 6858000"/>
              <a:gd name="connsiteX87" fmla="*/ 7611275 w 12192000"/>
              <a:gd name="connsiteY87" fmla="*/ 4051358 h 6858000"/>
              <a:gd name="connsiteX88" fmla="*/ 7601912 w 12192000"/>
              <a:gd name="connsiteY88" fmla="*/ 4087643 h 6858000"/>
              <a:gd name="connsiteX89" fmla="*/ 7598400 w 12192000"/>
              <a:gd name="connsiteY89" fmla="*/ 4125097 h 6858000"/>
              <a:gd name="connsiteX90" fmla="*/ 7601912 w 12192000"/>
              <a:gd name="connsiteY90" fmla="*/ 4162552 h 6858000"/>
              <a:gd name="connsiteX91" fmla="*/ 7611275 w 12192000"/>
              <a:gd name="connsiteY91" fmla="*/ 4198836 h 6858000"/>
              <a:gd name="connsiteX92" fmla="*/ 7625321 w 12192000"/>
              <a:gd name="connsiteY92" fmla="*/ 4233950 h 6858000"/>
              <a:gd name="connsiteX93" fmla="*/ 7642878 w 12192000"/>
              <a:gd name="connsiteY93" fmla="*/ 4270234 h 6858000"/>
              <a:gd name="connsiteX94" fmla="*/ 7662775 w 12192000"/>
              <a:gd name="connsiteY94" fmla="*/ 4304177 h 6858000"/>
              <a:gd name="connsiteX95" fmla="*/ 7683844 w 12192000"/>
              <a:gd name="connsiteY95" fmla="*/ 4339291 h 6858000"/>
              <a:gd name="connsiteX96" fmla="*/ 7703741 w 12192000"/>
              <a:gd name="connsiteY96" fmla="*/ 4374405 h 6858000"/>
              <a:gd name="connsiteX97" fmla="*/ 7721298 w 12192000"/>
              <a:gd name="connsiteY97" fmla="*/ 4409519 h 6858000"/>
              <a:gd name="connsiteX98" fmla="*/ 7735344 w 12192000"/>
              <a:gd name="connsiteY98" fmla="*/ 4443462 h 6858000"/>
              <a:gd name="connsiteX99" fmla="*/ 7744708 w 12192000"/>
              <a:gd name="connsiteY99" fmla="*/ 4479746 h 6858000"/>
              <a:gd name="connsiteX100" fmla="*/ 7749389 w 12192000"/>
              <a:gd name="connsiteY100" fmla="*/ 4516030 h 6858000"/>
              <a:gd name="connsiteX101" fmla="*/ 7749389 w 12192000"/>
              <a:gd name="connsiteY101" fmla="*/ 4554655 h 6858000"/>
              <a:gd name="connsiteX102" fmla="*/ 7747048 w 12192000"/>
              <a:gd name="connsiteY102" fmla="*/ 4594451 h 6858000"/>
              <a:gd name="connsiteX103" fmla="*/ 7742367 w 12192000"/>
              <a:gd name="connsiteY103" fmla="*/ 4634247 h 6858000"/>
              <a:gd name="connsiteX104" fmla="*/ 7736514 w 12192000"/>
              <a:gd name="connsiteY104" fmla="*/ 4674042 h 6858000"/>
              <a:gd name="connsiteX105" fmla="*/ 7731832 w 12192000"/>
              <a:gd name="connsiteY105" fmla="*/ 4713838 h 6858000"/>
              <a:gd name="connsiteX106" fmla="*/ 7728321 w 12192000"/>
              <a:gd name="connsiteY106" fmla="*/ 4753633 h 6858000"/>
              <a:gd name="connsiteX107" fmla="*/ 7729492 w 12192000"/>
              <a:gd name="connsiteY107" fmla="*/ 4791088 h 6858000"/>
              <a:gd name="connsiteX108" fmla="*/ 7734173 w 12192000"/>
              <a:gd name="connsiteY108" fmla="*/ 4827372 h 6858000"/>
              <a:gd name="connsiteX109" fmla="*/ 7744708 w 12192000"/>
              <a:gd name="connsiteY109" fmla="*/ 4862486 h 6858000"/>
              <a:gd name="connsiteX110" fmla="*/ 7759923 w 12192000"/>
              <a:gd name="connsiteY110" fmla="*/ 4891747 h 6858000"/>
              <a:gd name="connsiteX111" fmla="*/ 7779821 w 12192000"/>
              <a:gd name="connsiteY111" fmla="*/ 4919838 h 6858000"/>
              <a:gd name="connsiteX112" fmla="*/ 7803230 w 12192000"/>
              <a:gd name="connsiteY112" fmla="*/ 4944418 h 6858000"/>
              <a:gd name="connsiteX113" fmla="*/ 7830151 w 12192000"/>
              <a:gd name="connsiteY113" fmla="*/ 4968998 h 6858000"/>
              <a:gd name="connsiteX114" fmla="*/ 7858242 w 12192000"/>
              <a:gd name="connsiteY114" fmla="*/ 4991236 h 6858000"/>
              <a:gd name="connsiteX115" fmla="*/ 7887503 w 12192000"/>
              <a:gd name="connsiteY115" fmla="*/ 5013475 h 6858000"/>
              <a:gd name="connsiteX116" fmla="*/ 7916765 w 12192000"/>
              <a:gd name="connsiteY116" fmla="*/ 5035714 h 6858000"/>
              <a:gd name="connsiteX117" fmla="*/ 7946026 w 12192000"/>
              <a:gd name="connsiteY117" fmla="*/ 5057952 h 6858000"/>
              <a:gd name="connsiteX118" fmla="*/ 7972947 w 12192000"/>
              <a:gd name="connsiteY118" fmla="*/ 5081362 h 6858000"/>
              <a:gd name="connsiteX119" fmla="*/ 7996356 w 12192000"/>
              <a:gd name="connsiteY119" fmla="*/ 5108282 h 6858000"/>
              <a:gd name="connsiteX120" fmla="*/ 8017424 w 12192000"/>
              <a:gd name="connsiteY120" fmla="*/ 5134032 h 6858000"/>
              <a:gd name="connsiteX121" fmla="*/ 8033811 w 12192000"/>
              <a:gd name="connsiteY121" fmla="*/ 5163294 h 6858000"/>
              <a:gd name="connsiteX122" fmla="*/ 8047856 w 12192000"/>
              <a:gd name="connsiteY122" fmla="*/ 5194896 h 6858000"/>
              <a:gd name="connsiteX123" fmla="*/ 8059561 w 12192000"/>
              <a:gd name="connsiteY123" fmla="*/ 5228839 h 6858000"/>
              <a:gd name="connsiteX124" fmla="*/ 8070095 w 12192000"/>
              <a:gd name="connsiteY124" fmla="*/ 5263953 h 6858000"/>
              <a:gd name="connsiteX125" fmla="*/ 8079459 w 12192000"/>
              <a:gd name="connsiteY125" fmla="*/ 5299067 h 6858000"/>
              <a:gd name="connsiteX126" fmla="*/ 8088822 w 12192000"/>
              <a:gd name="connsiteY126" fmla="*/ 5335351 h 6858000"/>
              <a:gd name="connsiteX127" fmla="*/ 8099356 w 12192000"/>
              <a:gd name="connsiteY127" fmla="*/ 5369294 h 6858000"/>
              <a:gd name="connsiteX128" fmla="*/ 8111061 w 12192000"/>
              <a:gd name="connsiteY128" fmla="*/ 5403238 h 6858000"/>
              <a:gd name="connsiteX129" fmla="*/ 8125106 w 12192000"/>
              <a:gd name="connsiteY129" fmla="*/ 5434840 h 6858000"/>
              <a:gd name="connsiteX130" fmla="*/ 8142663 w 12192000"/>
              <a:gd name="connsiteY130" fmla="*/ 5462931 h 6858000"/>
              <a:gd name="connsiteX131" fmla="*/ 8163732 w 12192000"/>
              <a:gd name="connsiteY131" fmla="*/ 5488681 h 6858000"/>
              <a:gd name="connsiteX132" fmla="*/ 8189482 w 12192000"/>
              <a:gd name="connsiteY132" fmla="*/ 5509749 h 6858000"/>
              <a:gd name="connsiteX133" fmla="*/ 8217573 w 12192000"/>
              <a:gd name="connsiteY133" fmla="*/ 5527306 h 6858000"/>
              <a:gd name="connsiteX134" fmla="*/ 8249175 w 12192000"/>
              <a:gd name="connsiteY134" fmla="*/ 5541352 h 6858000"/>
              <a:gd name="connsiteX135" fmla="*/ 8283118 w 12192000"/>
              <a:gd name="connsiteY135" fmla="*/ 5553056 h 6858000"/>
              <a:gd name="connsiteX136" fmla="*/ 8317062 w 12192000"/>
              <a:gd name="connsiteY136" fmla="*/ 5563590 h 6858000"/>
              <a:gd name="connsiteX137" fmla="*/ 8353346 w 12192000"/>
              <a:gd name="connsiteY137" fmla="*/ 5572954 h 6858000"/>
              <a:gd name="connsiteX138" fmla="*/ 8388459 w 12192000"/>
              <a:gd name="connsiteY138" fmla="*/ 5582318 h 6858000"/>
              <a:gd name="connsiteX139" fmla="*/ 8423573 w 12192000"/>
              <a:gd name="connsiteY139" fmla="*/ 5592852 h 6858000"/>
              <a:gd name="connsiteX140" fmla="*/ 8457516 w 12192000"/>
              <a:gd name="connsiteY140" fmla="*/ 5604556 h 6858000"/>
              <a:gd name="connsiteX141" fmla="*/ 8489119 w 12192000"/>
              <a:gd name="connsiteY141" fmla="*/ 5618602 h 6858000"/>
              <a:gd name="connsiteX142" fmla="*/ 8518380 w 12192000"/>
              <a:gd name="connsiteY142" fmla="*/ 5634988 h 6858000"/>
              <a:gd name="connsiteX143" fmla="*/ 8544130 w 12192000"/>
              <a:gd name="connsiteY143" fmla="*/ 5656057 h 6858000"/>
              <a:gd name="connsiteX144" fmla="*/ 8571051 w 12192000"/>
              <a:gd name="connsiteY144" fmla="*/ 5679466 h 6858000"/>
              <a:gd name="connsiteX145" fmla="*/ 8594460 w 12192000"/>
              <a:gd name="connsiteY145" fmla="*/ 5706386 h 6858000"/>
              <a:gd name="connsiteX146" fmla="*/ 8616699 w 12192000"/>
              <a:gd name="connsiteY146" fmla="*/ 5734477 h 6858000"/>
              <a:gd name="connsiteX147" fmla="*/ 8638937 w 12192000"/>
              <a:gd name="connsiteY147" fmla="*/ 5763739 h 6858000"/>
              <a:gd name="connsiteX148" fmla="*/ 8661176 w 12192000"/>
              <a:gd name="connsiteY148" fmla="*/ 5793000 h 6858000"/>
              <a:gd name="connsiteX149" fmla="*/ 8683415 w 12192000"/>
              <a:gd name="connsiteY149" fmla="*/ 5821091 h 6858000"/>
              <a:gd name="connsiteX150" fmla="*/ 8707994 w 12192000"/>
              <a:gd name="connsiteY150" fmla="*/ 5848012 h 6858000"/>
              <a:gd name="connsiteX151" fmla="*/ 8732574 w 12192000"/>
              <a:gd name="connsiteY151" fmla="*/ 5871421 h 6858000"/>
              <a:gd name="connsiteX152" fmla="*/ 8760665 w 12192000"/>
              <a:gd name="connsiteY152" fmla="*/ 5891319 h 6858000"/>
              <a:gd name="connsiteX153" fmla="*/ 8789926 w 12192000"/>
              <a:gd name="connsiteY153" fmla="*/ 5906535 h 6858000"/>
              <a:gd name="connsiteX154" fmla="*/ 8825040 w 12192000"/>
              <a:gd name="connsiteY154" fmla="*/ 5917069 h 6858000"/>
              <a:gd name="connsiteX155" fmla="*/ 8861324 w 12192000"/>
              <a:gd name="connsiteY155" fmla="*/ 5921751 h 6858000"/>
              <a:gd name="connsiteX156" fmla="*/ 8898779 w 12192000"/>
              <a:gd name="connsiteY156" fmla="*/ 5922921 h 6858000"/>
              <a:gd name="connsiteX157" fmla="*/ 8938575 w 12192000"/>
              <a:gd name="connsiteY157" fmla="*/ 5919410 h 6858000"/>
              <a:gd name="connsiteX158" fmla="*/ 8978370 w 12192000"/>
              <a:gd name="connsiteY158" fmla="*/ 5914728 h 6858000"/>
              <a:gd name="connsiteX159" fmla="*/ 9018166 w 12192000"/>
              <a:gd name="connsiteY159" fmla="*/ 5908876 h 6858000"/>
              <a:gd name="connsiteX160" fmla="*/ 9057961 w 12192000"/>
              <a:gd name="connsiteY160" fmla="*/ 5904194 h 6858000"/>
              <a:gd name="connsiteX161" fmla="*/ 9097757 w 12192000"/>
              <a:gd name="connsiteY161" fmla="*/ 5901853 h 6858000"/>
              <a:gd name="connsiteX162" fmla="*/ 9136382 w 12192000"/>
              <a:gd name="connsiteY162" fmla="*/ 5901853 h 6858000"/>
              <a:gd name="connsiteX163" fmla="*/ 9172666 w 12192000"/>
              <a:gd name="connsiteY163" fmla="*/ 5906535 h 6858000"/>
              <a:gd name="connsiteX164" fmla="*/ 9208950 w 12192000"/>
              <a:gd name="connsiteY164" fmla="*/ 5915898 h 6858000"/>
              <a:gd name="connsiteX165" fmla="*/ 9244064 w 12192000"/>
              <a:gd name="connsiteY165" fmla="*/ 5929944 h 6858000"/>
              <a:gd name="connsiteX166" fmla="*/ 9279178 w 12192000"/>
              <a:gd name="connsiteY166" fmla="*/ 5948671 h 6858000"/>
              <a:gd name="connsiteX167" fmla="*/ 9314292 w 12192000"/>
              <a:gd name="connsiteY167" fmla="*/ 5967398 h 6858000"/>
              <a:gd name="connsiteX168" fmla="*/ 9349405 w 12192000"/>
              <a:gd name="connsiteY168" fmla="*/ 5988467 h 6858000"/>
              <a:gd name="connsiteX169" fmla="*/ 9383349 w 12192000"/>
              <a:gd name="connsiteY169" fmla="*/ 6008364 h 6858000"/>
              <a:gd name="connsiteX170" fmla="*/ 9419633 w 12192000"/>
              <a:gd name="connsiteY170" fmla="*/ 6025921 h 6858000"/>
              <a:gd name="connsiteX171" fmla="*/ 9454747 w 12192000"/>
              <a:gd name="connsiteY171" fmla="*/ 6039967 h 6858000"/>
              <a:gd name="connsiteX172" fmla="*/ 9491031 w 12192000"/>
              <a:gd name="connsiteY172" fmla="*/ 6049331 h 6858000"/>
              <a:gd name="connsiteX173" fmla="*/ 9528486 w 12192000"/>
              <a:gd name="connsiteY173" fmla="*/ 6052842 h 6858000"/>
              <a:gd name="connsiteX174" fmla="*/ 9565940 w 12192000"/>
              <a:gd name="connsiteY174" fmla="*/ 6049331 h 6858000"/>
              <a:gd name="connsiteX175" fmla="*/ 9602224 w 12192000"/>
              <a:gd name="connsiteY175" fmla="*/ 6039967 h 6858000"/>
              <a:gd name="connsiteX176" fmla="*/ 9637338 w 12192000"/>
              <a:gd name="connsiteY176" fmla="*/ 6025921 h 6858000"/>
              <a:gd name="connsiteX177" fmla="*/ 9673622 w 12192000"/>
              <a:gd name="connsiteY177" fmla="*/ 6008364 h 6858000"/>
              <a:gd name="connsiteX178" fmla="*/ 9707566 w 12192000"/>
              <a:gd name="connsiteY178" fmla="*/ 5988467 h 6858000"/>
              <a:gd name="connsiteX179" fmla="*/ 9742679 w 12192000"/>
              <a:gd name="connsiteY179" fmla="*/ 5967398 h 6858000"/>
              <a:gd name="connsiteX180" fmla="*/ 9777793 w 12192000"/>
              <a:gd name="connsiteY180" fmla="*/ 5948671 h 6858000"/>
              <a:gd name="connsiteX181" fmla="*/ 9812907 w 12192000"/>
              <a:gd name="connsiteY181" fmla="*/ 5929944 h 6858000"/>
              <a:gd name="connsiteX182" fmla="*/ 9846850 w 12192000"/>
              <a:gd name="connsiteY182" fmla="*/ 5915898 h 6858000"/>
              <a:gd name="connsiteX183" fmla="*/ 9884305 w 12192000"/>
              <a:gd name="connsiteY183" fmla="*/ 5906535 h 6858000"/>
              <a:gd name="connsiteX184" fmla="*/ 9920589 w 12192000"/>
              <a:gd name="connsiteY184" fmla="*/ 5901853 h 6858000"/>
              <a:gd name="connsiteX185" fmla="*/ 9959214 w 12192000"/>
              <a:gd name="connsiteY185" fmla="*/ 5901853 h 6858000"/>
              <a:gd name="connsiteX186" fmla="*/ 9999010 w 12192000"/>
              <a:gd name="connsiteY186" fmla="*/ 5904194 h 6858000"/>
              <a:gd name="connsiteX187" fmla="*/ 10038805 w 12192000"/>
              <a:gd name="connsiteY187" fmla="*/ 5908876 h 6858000"/>
              <a:gd name="connsiteX188" fmla="*/ 10078601 w 12192000"/>
              <a:gd name="connsiteY188" fmla="*/ 5914728 h 6858000"/>
              <a:gd name="connsiteX189" fmla="*/ 10118396 w 12192000"/>
              <a:gd name="connsiteY189" fmla="*/ 5919410 h 6858000"/>
              <a:gd name="connsiteX190" fmla="*/ 10158192 w 12192000"/>
              <a:gd name="connsiteY190" fmla="*/ 5922921 h 6858000"/>
              <a:gd name="connsiteX191" fmla="*/ 10195647 w 12192000"/>
              <a:gd name="connsiteY191" fmla="*/ 5921751 h 6858000"/>
              <a:gd name="connsiteX192" fmla="*/ 10231931 w 12192000"/>
              <a:gd name="connsiteY192" fmla="*/ 5917069 h 6858000"/>
              <a:gd name="connsiteX193" fmla="*/ 10267044 w 12192000"/>
              <a:gd name="connsiteY193" fmla="*/ 5906535 h 6858000"/>
              <a:gd name="connsiteX194" fmla="*/ 10296306 w 12192000"/>
              <a:gd name="connsiteY194" fmla="*/ 5891319 h 6858000"/>
              <a:gd name="connsiteX195" fmla="*/ 10324397 w 12192000"/>
              <a:gd name="connsiteY195" fmla="*/ 5871421 h 6858000"/>
              <a:gd name="connsiteX196" fmla="*/ 10348977 w 12192000"/>
              <a:gd name="connsiteY196" fmla="*/ 5848012 h 6858000"/>
              <a:gd name="connsiteX197" fmla="*/ 10373556 w 12192000"/>
              <a:gd name="connsiteY197" fmla="*/ 5821091 h 6858000"/>
              <a:gd name="connsiteX198" fmla="*/ 10395795 w 12192000"/>
              <a:gd name="connsiteY198" fmla="*/ 5793000 h 6858000"/>
              <a:gd name="connsiteX199" fmla="*/ 10418034 w 12192000"/>
              <a:gd name="connsiteY199" fmla="*/ 5763739 h 6858000"/>
              <a:gd name="connsiteX200" fmla="*/ 10440272 w 12192000"/>
              <a:gd name="connsiteY200" fmla="*/ 5734477 h 6858000"/>
              <a:gd name="connsiteX201" fmla="*/ 10462511 w 12192000"/>
              <a:gd name="connsiteY201" fmla="*/ 5706386 h 6858000"/>
              <a:gd name="connsiteX202" fmla="*/ 10485920 w 12192000"/>
              <a:gd name="connsiteY202" fmla="*/ 5679466 h 6858000"/>
              <a:gd name="connsiteX203" fmla="*/ 10512841 w 12192000"/>
              <a:gd name="connsiteY203" fmla="*/ 5656057 h 6858000"/>
              <a:gd name="connsiteX204" fmla="*/ 10538591 w 12192000"/>
              <a:gd name="connsiteY204" fmla="*/ 5634988 h 6858000"/>
              <a:gd name="connsiteX205" fmla="*/ 10567852 w 12192000"/>
              <a:gd name="connsiteY205" fmla="*/ 5618602 h 6858000"/>
              <a:gd name="connsiteX206" fmla="*/ 10599455 w 12192000"/>
              <a:gd name="connsiteY206" fmla="*/ 5604556 h 6858000"/>
              <a:gd name="connsiteX207" fmla="*/ 10633398 w 12192000"/>
              <a:gd name="connsiteY207" fmla="*/ 5592852 h 6858000"/>
              <a:gd name="connsiteX208" fmla="*/ 10668512 w 12192000"/>
              <a:gd name="connsiteY208" fmla="*/ 5582318 h 6858000"/>
              <a:gd name="connsiteX209" fmla="*/ 10703626 w 12192000"/>
              <a:gd name="connsiteY209" fmla="*/ 5572954 h 6858000"/>
              <a:gd name="connsiteX210" fmla="*/ 10739910 w 12192000"/>
              <a:gd name="connsiteY210" fmla="*/ 5563590 h 6858000"/>
              <a:gd name="connsiteX211" fmla="*/ 10773853 w 12192000"/>
              <a:gd name="connsiteY211" fmla="*/ 5553056 h 6858000"/>
              <a:gd name="connsiteX212" fmla="*/ 10807796 w 12192000"/>
              <a:gd name="connsiteY212" fmla="*/ 5541352 h 6858000"/>
              <a:gd name="connsiteX213" fmla="*/ 10839399 w 12192000"/>
              <a:gd name="connsiteY213" fmla="*/ 5527306 h 6858000"/>
              <a:gd name="connsiteX214" fmla="*/ 10867490 w 12192000"/>
              <a:gd name="connsiteY214" fmla="*/ 5509749 h 6858000"/>
              <a:gd name="connsiteX215" fmla="*/ 10893240 w 12192000"/>
              <a:gd name="connsiteY215" fmla="*/ 5488681 h 6858000"/>
              <a:gd name="connsiteX216" fmla="*/ 10914308 w 12192000"/>
              <a:gd name="connsiteY216" fmla="*/ 5462931 h 6858000"/>
              <a:gd name="connsiteX217" fmla="*/ 10931865 w 12192000"/>
              <a:gd name="connsiteY217" fmla="*/ 5434840 h 6858000"/>
              <a:gd name="connsiteX218" fmla="*/ 10945910 w 12192000"/>
              <a:gd name="connsiteY218" fmla="*/ 5403238 h 6858000"/>
              <a:gd name="connsiteX219" fmla="*/ 10957615 w 12192000"/>
              <a:gd name="connsiteY219" fmla="*/ 5369294 h 6858000"/>
              <a:gd name="connsiteX220" fmla="*/ 10968149 w 12192000"/>
              <a:gd name="connsiteY220" fmla="*/ 5335351 h 6858000"/>
              <a:gd name="connsiteX221" fmla="*/ 10977513 w 12192000"/>
              <a:gd name="connsiteY221" fmla="*/ 5299067 h 6858000"/>
              <a:gd name="connsiteX222" fmla="*/ 10986876 w 12192000"/>
              <a:gd name="connsiteY222" fmla="*/ 5263953 h 6858000"/>
              <a:gd name="connsiteX223" fmla="*/ 10997410 w 12192000"/>
              <a:gd name="connsiteY223" fmla="*/ 5228839 h 6858000"/>
              <a:gd name="connsiteX224" fmla="*/ 11009115 w 12192000"/>
              <a:gd name="connsiteY224" fmla="*/ 5194896 h 6858000"/>
              <a:gd name="connsiteX225" fmla="*/ 11023160 w 12192000"/>
              <a:gd name="connsiteY225" fmla="*/ 5163294 h 6858000"/>
              <a:gd name="connsiteX226" fmla="*/ 11039547 w 12192000"/>
              <a:gd name="connsiteY226" fmla="*/ 5134032 h 6858000"/>
              <a:gd name="connsiteX227" fmla="*/ 11060615 w 12192000"/>
              <a:gd name="connsiteY227" fmla="*/ 5108282 h 6858000"/>
              <a:gd name="connsiteX228" fmla="*/ 11084024 w 12192000"/>
              <a:gd name="connsiteY228" fmla="*/ 5081362 h 6858000"/>
              <a:gd name="connsiteX229" fmla="*/ 11110945 w 12192000"/>
              <a:gd name="connsiteY229" fmla="*/ 5057952 h 6858000"/>
              <a:gd name="connsiteX230" fmla="*/ 11139036 w 12192000"/>
              <a:gd name="connsiteY230" fmla="*/ 5035714 h 6858000"/>
              <a:gd name="connsiteX231" fmla="*/ 11169468 w 12192000"/>
              <a:gd name="connsiteY231" fmla="*/ 5013475 h 6858000"/>
              <a:gd name="connsiteX232" fmla="*/ 11198729 w 12192000"/>
              <a:gd name="connsiteY232" fmla="*/ 4991236 h 6858000"/>
              <a:gd name="connsiteX233" fmla="*/ 11226820 w 12192000"/>
              <a:gd name="connsiteY233" fmla="*/ 4968998 h 6858000"/>
              <a:gd name="connsiteX234" fmla="*/ 11253741 w 12192000"/>
              <a:gd name="connsiteY234" fmla="*/ 4944418 h 6858000"/>
              <a:gd name="connsiteX235" fmla="*/ 11277150 w 12192000"/>
              <a:gd name="connsiteY235" fmla="*/ 4919838 h 6858000"/>
              <a:gd name="connsiteX236" fmla="*/ 11297048 w 12192000"/>
              <a:gd name="connsiteY236" fmla="*/ 4891747 h 6858000"/>
              <a:gd name="connsiteX237" fmla="*/ 11312264 w 12192000"/>
              <a:gd name="connsiteY237" fmla="*/ 4862486 h 6858000"/>
              <a:gd name="connsiteX238" fmla="*/ 11322798 w 12192000"/>
              <a:gd name="connsiteY238" fmla="*/ 4827372 h 6858000"/>
              <a:gd name="connsiteX239" fmla="*/ 11327480 w 12192000"/>
              <a:gd name="connsiteY239" fmla="*/ 4791088 h 6858000"/>
              <a:gd name="connsiteX240" fmla="*/ 11328650 w 12192000"/>
              <a:gd name="connsiteY240" fmla="*/ 4753633 h 6858000"/>
              <a:gd name="connsiteX241" fmla="*/ 11325139 w 12192000"/>
              <a:gd name="connsiteY241" fmla="*/ 4713838 h 6858000"/>
              <a:gd name="connsiteX242" fmla="*/ 11320457 w 12192000"/>
              <a:gd name="connsiteY242" fmla="*/ 4674042 h 6858000"/>
              <a:gd name="connsiteX243" fmla="*/ 11314605 w 12192000"/>
              <a:gd name="connsiteY243" fmla="*/ 4634247 h 6858000"/>
              <a:gd name="connsiteX244" fmla="*/ 11309923 w 12192000"/>
              <a:gd name="connsiteY244" fmla="*/ 4594451 h 6858000"/>
              <a:gd name="connsiteX245" fmla="*/ 11307582 w 12192000"/>
              <a:gd name="connsiteY245" fmla="*/ 4554655 h 6858000"/>
              <a:gd name="connsiteX246" fmla="*/ 11307582 w 12192000"/>
              <a:gd name="connsiteY246" fmla="*/ 4516030 h 6858000"/>
              <a:gd name="connsiteX247" fmla="*/ 11312264 w 12192000"/>
              <a:gd name="connsiteY247" fmla="*/ 4479746 h 6858000"/>
              <a:gd name="connsiteX248" fmla="*/ 11321628 w 12192000"/>
              <a:gd name="connsiteY248" fmla="*/ 4443462 h 6858000"/>
              <a:gd name="connsiteX249" fmla="*/ 11335673 w 12192000"/>
              <a:gd name="connsiteY249" fmla="*/ 4409519 h 6858000"/>
              <a:gd name="connsiteX250" fmla="*/ 11354400 w 12192000"/>
              <a:gd name="connsiteY250" fmla="*/ 4374405 h 6858000"/>
              <a:gd name="connsiteX251" fmla="*/ 11373128 w 12192000"/>
              <a:gd name="connsiteY251" fmla="*/ 4339291 h 6858000"/>
              <a:gd name="connsiteX252" fmla="*/ 11394196 w 12192000"/>
              <a:gd name="connsiteY252" fmla="*/ 4304177 h 6858000"/>
              <a:gd name="connsiteX253" fmla="*/ 11414094 w 12192000"/>
              <a:gd name="connsiteY253" fmla="*/ 4270234 h 6858000"/>
              <a:gd name="connsiteX254" fmla="*/ 11431650 w 12192000"/>
              <a:gd name="connsiteY254" fmla="*/ 4233950 h 6858000"/>
              <a:gd name="connsiteX255" fmla="*/ 11445696 w 12192000"/>
              <a:gd name="connsiteY255" fmla="*/ 4198836 h 6858000"/>
              <a:gd name="connsiteX256" fmla="*/ 11455060 w 12192000"/>
              <a:gd name="connsiteY256" fmla="*/ 4162552 h 6858000"/>
              <a:gd name="connsiteX257" fmla="*/ 11458571 w 12192000"/>
              <a:gd name="connsiteY257" fmla="*/ 4125097 h 6858000"/>
              <a:gd name="connsiteX258" fmla="*/ 11455060 w 12192000"/>
              <a:gd name="connsiteY258" fmla="*/ 4087643 h 6858000"/>
              <a:gd name="connsiteX259" fmla="*/ 11445696 w 12192000"/>
              <a:gd name="connsiteY259" fmla="*/ 4051358 h 6858000"/>
              <a:gd name="connsiteX260" fmla="*/ 11431650 w 12192000"/>
              <a:gd name="connsiteY260" fmla="*/ 4016245 h 6858000"/>
              <a:gd name="connsiteX261" fmla="*/ 11414094 w 12192000"/>
              <a:gd name="connsiteY261" fmla="*/ 3979961 h 6858000"/>
              <a:gd name="connsiteX262" fmla="*/ 11394196 w 12192000"/>
              <a:gd name="connsiteY262" fmla="*/ 3946017 h 6858000"/>
              <a:gd name="connsiteX263" fmla="*/ 11373128 w 12192000"/>
              <a:gd name="connsiteY263" fmla="*/ 3910903 h 6858000"/>
              <a:gd name="connsiteX264" fmla="*/ 11354400 w 12192000"/>
              <a:gd name="connsiteY264" fmla="*/ 3875790 h 6858000"/>
              <a:gd name="connsiteX265" fmla="*/ 11335673 w 12192000"/>
              <a:gd name="connsiteY265" fmla="*/ 3840676 h 6858000"/>
              <a:gd name="connsiteX266" fmla="*/ 11321628 w 12192000"/>
              <a:gd name="connsiteY266" fmla="*/ 3806733 h 6858000"/>
              <a:gd name="connsiteX267" fmla="*/ 11312264 w 12192000"/>
              <a:gd name="connsiteY267" fmla="*/ 3770449 h 6858000"/>
              <a:gd name="connsiteX268" fmla="*/ 11307582 w 12192000"/>
              <a:gd name="connsiteY268" fmla="*/ 3734164 h 6858000"/>
              <a:gd name="connsiteX269" fmla="*/ 11307582 w 12192000"/>
              <a:gd name="connsiteY269" fmla="*/ 3695539 h 6858000"/>
              <a:gd name="connsiteX270" fmla="*/ 11309923 w 12192000"/>
              <a:gd name="connsiteY270" fmla="*/ 3655744 h 6858000"/>
              <a:gd name="connsiteX271" fmla="*/ 11314605 w 12192000"/>
              <a:gd name="connsiteY271" fmla="*/ 3615948 h 6858000"/>
              <a:gd name="connsiteX272" fmla="*/ 11320457 w 12192000"/>
              <a:gd name="connsiteY272" fmla="*/ 3576152 h 6858000"/>
              <a:gd name="connsiteX273" fmla="*/ 11325139 w 12192000"/>
              <a:gd name="connsiteY273" fmla="*/ 3536357 h 6858000"/>
              <a:gd name="connsiteX274" fmla="*/ 11328650 w 12192000"/>
              <a:gd name="connsiteY274" fmla="*/ 3496561 h 6858000"/>
              <a:gd name="connsiteX275" fmla="*/ 11327480 w 12192000"/>
              <a:gd name="connsiteY275" fmla="*/ 3459107 h 6858000"/>
              <a:gd name="connsiteX276" fmla="*/ 11322798 w 12192000"/>
              <a:gd name="connsiteY276" fmla="*/ 3422822 h 6858000"/>
              <a:gd name="connsiteX277" fmla="*/ 11312264 w 12192000"/>
              <a:gd name="connsiteY277" fmla="*/ 3387709 h 6858000"/>
              <a:gd name="connsiteX278" fmla="*/ 11297048 w 12192000"/>
              <a:gd name="connsiteY278" fmla="*/ 3358447 h 6858000"/>
              <a:gd name="connsiteX279" fmla="*/ 11277150 w 12192000"/>
              <a:gd name="connsiteY279" fmla="*/ 3330356 h 6858000"/>
              <a:gd name="connsiteX280" fmla="*/ 11253741 w 12192000"/>
              <a:gd name="connsiteY280" fmla="*/ 3305777 h 6858000"/>
              <a:gd name="connsiteX281" fmla="*/ 11226820 w 12192000"/>
              <a:gd name="connsiteY281" fmla="*/ 3281197 h 6858000"/>
              <a:gd name="connsiteX282" fmla="*/ 11198729 w 12192000"/>
              <a:gd name="connsiteY282" fmla="*/ 3258958 h 6858000"/>
              <a:gd name="connsiteX283" fmla="*/ 11169468 w 12192000"/>
              <a:gd name="connsiteY283" fmla="*/ 3236720 h 6858000"/>
              <a:gd name="connsiteX284" fmla="*/ 11139036 w 12192000"/>
              <a:gd name="connsiteY284" fmla="*/ 3214481 h 6858000"/>
              <a:gd name="connsiteX285" fmla="*/ 11110945 w 12192000"/>
              <a:gd name="connsiteY285" fmla="*/ 3192242 h 6858000"/>
              <a:gd name="connsiteX286" fmla="*/ 11084024 w 12192000"/>
              <a:gd name="connsiteY286" fmla="*/ 3168833 h 6858000"/>
              <a:gd name="connsiteX287" fmla="*/ 11060615 w 12192000"/>
              <a:gd name="connsiteY287" fmla="*/ 3141913 h 6858000"/>
              <a:gd name="connsiteX288" fmla="*/ 11039547 w 12192000"/>
              <a:gd name="connsiteY288" fmla="*/ 3116162 h 6858000"/>
              <a:gd name="connsiteX289" fmla="*/ 11023160 w 12192000"/>
              <a:gd name="connsiteY289" fmla="*/ 3086901 h 6858000"/>
              <a:gd name="connsiteX290" fmla="*/ 11009115 w 12192000"/>
              <a:gd name="connsiteY290" fmla="*/ 3055299 h 6858000"/>
              <a:gd name="connsiteX291" fmla="*/ 10997410 w 12192000"/>
              <a:gd name="connsiteY291" fmla="*/ 3021355 h 6858000"/>
              <a:gd name="connsiteX292" fmla="*/ 10986876 w 12192000"/>
              <a:gd name="connsiteY292" fmla="*/ 2986242 h 6858000"/>
              <a:gd name="connsiteX293" fmla="*/ 10977513 w 12192000"/>
              <a:gd name="connsiteY293" fmla="*/ 2951128 h 6858000"/>
              <a:gd name="connsiteX294" fmla="*/ 10968149 w 12192000"/>
              <a:gd name="connsiteY294" fmla="*/ 2914844 h 6858000"/>
              <a:gd name="connsiteX295" fmla="*/ 10957615 w 12192000"/>
              <a:gd name="connsiteY295" fmla="*/ 2880900 h 6858000"/>
              <a:gd name="connsiteX296" fmla="*/ 10945910 w 12192000"/>
              <a:gd name="connsiteY296" fmla="*/ 2846957 h 6858000"/>
              <a:gd name="connsiteX297" fmla="*/ 10931865 w 12192000"/>
              <a:gd name="connsiteY297" fmla="*/ 2815355 h 6858000"/>
              <a:gd name="connsiteX298" fmla="*/ 10914308 w 12192000"/>
              <a:gd name="connsiteY298" fmla="*/ 2787264 h 6858000"/>
              <a:gd name="connsiteX299" fmla="*/ 10893240 w 12192000"/>
              <a:gd name="connsiteY299" fmla="*/ 2761514 h 6858000"/>
              <a:gd name="connsiteX300" fmla="*/ 10867490 w 12192000"/>
              <a:gd name="connsiteY300" fmla="*/ 2740445 h 6858000"/>
              <a:gd name="connsiteX301" fmla="*/ 10839399 w 12192000"/>
              <a:gd name="connsiteY301" fmla="*/ 2722888 h 6858000"/>
              <a:gd name="connsiteX302" fmla="*/ 10807796 w 12192000"/>
              <a:gd name="connsiteY302" fmla="*/ 2708843 h 6858000"/>
              <a:gd name="connsiteX303" fmla="*/ 10773853 w 12192000"/>
              <a:gd name="connsiteY303" fmla="*/ 2697138 h 6858000"/>
              <a:gd name="connsiteX304" fmla="*/ 10739910 w 12192000"/>
              <a:gd name="connsiteY304" fmla="*/ 2686604 h 6858000"/>
              <a:gd name="connsiteX305" fmla="*/ 10703626 w 12192000"/>
              <a:gd name="connsiteY305" fmla="*/ 2677241 h 6858000"/>
              <a:gd name="connsiteX306" fmla="*/ 10668512 w 12192000"/>
              <a:gd name="connsiteY306" fmla="*/ 2667877 h 6858000"/>
              <a:gd name="connsiteX307" fmla="*/ 10633398 w 12192000"/>
              <a:gd name="connsiteY307" fmla="*/ 2657343 h 6858000"/>
              <a:gd name="connsiteX308" fmla="*/ 10599455 w 12192000"/>
              <a:gd name="connsiteY308" fmla="*/ 2645638 h 6858000"/>
              <a:gd name="connsiteX309" fmla="*/ 10567852 w 12192000"/>
              <a:gd name="connsiteY309" fmla="*/ 2631593 h 6858000"/>
              <a:gd name="connsiteX310" fmla="*/ 10538591 w 12192000"/>
              <a:gd name="connsiteY310" fmla="*/ 2615206 h 6858000"/>
              <a:gd name="connsiteX311" fmla="*/ 10512841 w 12192000"/>
              <a:gd name="connsiteY311" fmla="*/ 2594138 h 6858000"/>
              <a:gd name="connsiteX312" fmla="*/ 10485920 w 12192000"/>
              <a:gd name="connsiteY312" fmla="*/ 2570729 h 6858000"/>
              <a:gd name="connsiteX313" fmla="*/ 10462511 w 12192000"/>
              <a:gd name="connsiteY313" fmla="*/ 2543808 h 6858000"/>
              <a:gd name="connsiteX314" fmla="*/ 10440272 w 12192000"/>
              <a:gd name="connsiteY314" fmla="*/ 2515717 h 6858000"/>
              <a:gd name="connsiteX315" fmla="*/ 10418034 w 12192000"/>
              <a:gd name="connsiteY315" fmla="*/ 2486456 h 6858000"/>
              <a:gd name="connsiteX316" fmla="*/ 10395795 w 12192000"/>
              <a:gd name="connsiteY316" fmla="*/ 2457194 h 6858000"/>
              <a:gd name="connsiteX317" fmla="*/ 10373556 w 12192000"/>
              <a:gd name="connsiteY317" fmla="*/ 2429103 h 6858000"/>
              <a:gd name="connsiteX318" fmla="*/ 10348977 w 12192000"/>
              <a:gd name="connsiteY318" fmla="*/ 2402183 h 6858000"/>
              <a:gd name="connsiteX319" fmla="*/ 10324397 w 12192000"/>
              <a:gd name="connsiteY319" fmla="*/ 2378774 h 6858000"/>
              <a:gd name="connsiteX320" fmla="*/ 10296306 w 12192000"/>
              <a:gd name="connsiteY320" fmla="*/ 2358876 h 6858000"/>
              <a:gd name="connsiteX321" fmla="*/ 10267044 w 12192000"/>
              <a:gd name="connsiteY321" fmla="*/ 2343660 h 6858000"/>
              <a:gd name="connsiteX322" fmla="*/ 10231931 w 12192000"/>
              <a:gd name="connsiteY322" fmla="*/ 2333126 h 6858000"/>
              <a:gd name="connsiteX323" fmla="*/ 10195647 w 12192000"/>
              <a:gd name="connsiteY323" fmla="*/ 2328444 h 6858000"/>
              <a:gd name="connsiteX324" fmla="*/ 10158192 w 12192000"/>
              <a:gd name="connsiteY324" fmla="*/ 2327274 h 6858000"/>
              <a:gd name="connsiteX325" fmla="*/ 10118396 w 12192000"/>
              <a:gd name="connsiteY325" fmla="*/ 2330785 h 6858000"/>
              <a:gd name="connsiteX326" fmla="*/ 10078601 w 12192000"/>
              <a:gd name="connsiteY326" fmla="*/ 2335467 h 6858000"/>
              <a:gd name="connsiteX327" fmla="*/ 10038805 w 12192000"/>
              <a:gd name="connsiteY327" fmla="*/ 2341319 h 6858000"/>
              <a:gd name="connsiteX328" fmla="*/ 9999010 w 12192000"/>
              <a:gd name="connsiteY328" fmla="*/ 2346001 h 6858000"/>
              <a:gd name="connsiteX329" fmla="*/ 9959214 w 12192000"/>
              <a:gd name="connsiteY329" fmla="*/ 2348342 h 6858000"/>
              <a:gd name="connsiteX330" fmla="*/ 9920589 w 12192000"/>
              <a:gd name="connsiteY330" fmla="*/ 2348342 h 6858000"/>
              <a:gd name="connsiteX331" fmla="*/ 9884305 w 12192000"/>
              <a:gd name="connsiteY331" fmla="*/ 2343660 h 6858000"/>
              <a:gd name="connsiteX332" fmla="*/ 9846850 w 12192000"/>
              <a:gd name="connsiteY332" fmla="*/ 2334296 h 6858000"/>
              <a:gd name="connsiteX333" fmla="*/ 9812907 w 12192000"/>
              <a:gd name="connsiteY333" fmla="*/ 2320251 h 6858000"/>
              <a:gd name="connsiteX334" fmla="*/ 9777793 w 12192000"/>
              <a:gd name="connsiteY334" fmla="*/ 2301524 h 6858000"/>
              <a:gd name="connsiteX335" fmla="*/ 9742679 w 12192000"/>
              <a:gd name="connsiteY335" fmla="*/ 2282796 h 6858000"/>
              <a:gd name="connsiteX336" fmla="*/ 9707566 w 12192000"/>
              <a:gd name="connsiteY336" fmla="*/ 2261728 h 6858000"/>
              <a:gd name="connsiteX337" fmla="*/ 9673622 w 12192000"/>
              <a:gd name="connsiteY337" fmla="*/ 2241830 h 6858000"/>
              <a:gd name="connsiteX338" fmla="*/ 9637338 w 12192000"/>
              <a:gd name="connsiteY338" fmla="*/ 2224273 h 6858000"/>
              <a:gd name="connsiteX339" fmla="*/ 9602224 w 12192000"/>
              <a:gd name="connsiteY339" fmla="*/ 2210228 h 6858000"/>
              <a:gd name="connsiteX340" fmla="*/ 9565940 w 12192000"/>
              <a:gd name="connsiteY340" fmla="*/ 2200864 h 6858000"/>
              <a:gd name="connsiteX341" fmla="*/ 9528486 w 12192000"/>
              <a:gd name="connsiteY341" fmla="*/ 2197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528486" y="2197353"/>
                </a:moveTo>
                <a:lnTo>
                  <a:pt x="9491031" y="2200864"/>
                </a:lnTo>
                <a:lnTo>
                  <a:pt x="9454747" y="2210228"/>
                </a:lnTo>
                <a:lnTo>
                  <a:pt x="9419633" y="2224273"/>
                </a:lnTo>
                <a:lnTo>
                  <a:pt x="9383349" y="2241830"/>
                </a:lnTo>
                <a:lnTo>
                  <a:pt x="9349405" y="2261728"/>
                </a:lnTo>
                <a:lnTo>
                  <a:pt x="9314292" y="2282796"/>
                </a:lnTo>
                <a:lnTo>
                  <a:pt x="9279178" y="2301524"/>
                </a:lnTo>
                <a:lnTo>
                  <a:pt x="9244064" y="2320251"/>
                </a:lnTo>
                <a:lnTo>
                  <a:pt x="9208950" y="2334296"/>
                </a:lnTo>
                <a:lnTo>
                  <a:pt x="9172666" y="2343660"/>
                </a:lnTo>
                <a:lnTo>
                  <a:pt x="9136382" y="2348342"/>
                </a:lnTo>
                <a:lnTo>
                  <a:pt x="9097757" y="2348342"/>
                </a:lnTo>
                <a:lnTo>
                  <a:pt x="9057961" y="2346001"/>
                </a:lnTo>
                <a:lnTo>
                  <a:pt x="9018166" y="2341319"/>
                </a:lnTo>
                <a:lnTo>
                  <a:pt x="8978370" y="2335467"/>
                </a:lnTo>
                <a:lnTo>
                  <a:pt x="8938575" y="2330785"/>
                </a:lnTo>
                <a:lnTo>
                  <a:pt x="8898779" y="2327274"/>
                </a:lnTo>
                <a:lnTo>
                  <a:pt x="8861324" y="2328444"/>
                </a:lnTo>
                <a:lnTo>
                  <a:pt x="8825040" y="2333126"/>
                </a:lnTo>
                <a:lnTo>
                  <a:pt x="8789926" y="2343660"/>
                </a:lnTo>
                <a:lnTo>
                  <a:pt x="8760665" y="2358876"/>
                </a:lnTo>
                <a:lnTo>
                  <a:pt x="8732574" y="2378774"/>
                </a:lnTo>
                <a:lnTo>
                  <a:pt x="8707994" y="2402183"/>
                </a:lnTo>
                <a:lnTo>
                  <a:pt x="8683415" y="2429103"/>
                </a:lnTo>
                <a:lnTo>
                  <a:pt x="8661176" y="2457194"/>
                </a:lnTo>
                <a:lnTo>
                  <a:pt x="8638937" y="2486456"/>
                </a:lnTo>
                <a:lnTo>
                  <a:pt x="8616699" y="2515717"/>
                </a:lnTo>
                <a:lnTo>
                  <a:pt x="8594460" y="2543808"/>
                </a:lnTo>
                <a:lnTo>
                  <a:pt x="8571051" y="2570729"/>
                </a:lnTo>
                <a:lnTo>
                  <a:pt x="8544130" y="2594138"/>
                </a:lnTo>
                <a:lnTo>
                  <a:pt x="8518380" y="2615206"/>
                </a:lnTo>
                <a:lnTo>
                  <a:pt x="8489119" y="2631593"/>
                </a:lnTo>
                <a:lnTo>
                  <a:pt x="8457516" y="2645638"/>
                </a:lnTo>
                <a:lnTo>
                  <a:pt x="8423573" y="2657343"/>
                </a:lnTo>
                <a:lnTo>
                  <a:pt x="8388459" y="2667877"/>
                </a:lnTo>
                <a:lnTo>
                  <a:pt x="8353346" y="2677241"/>
                </a:lnTo>
                <a:lnTo>
                  <a:pt x="8317062" y="2686604"/>
                </a:lnTo>
                <a:lnTo>
                  <a:pt x="8283118" y="2697138"/>
                </a:lnTo>
                <a:lnTo>
                  <a:pt x="8249175" y="2708843"/>
                </a:lnTo>
                <a:lnTo>
                  <a:pt x="8217573" y="2722888"/>
                </a:lnTo>
                <a:lnTo>
                  <a:pt x="8189482" y="2740445"/>
                </a:lnTo>
                <a:lnTo>
                  <a:pt x="8163732" y="2761514"/>
                </a:lnTo>
                <a:lnTo>
                  <a:pt x="8142663" y="2787264"/>
                </a:lnTo>
                <a:lnTo>
                  <a:pt x="8125106" y="2815355"/>
                </a:lnTo>
                <a:lnTo>
                  <a:pt x="8111061" y="2846957"/>
                </a:lnTo>
                <a:lnTo>
                  <a:pt x="8099356" y="2880900"/>
                </a:lnTo>
                <a:lnTo>
                  <a:pt x="8088822" y="2914844"/>
                </a:lnTo>
                <a:lnTo>
                  <a:pt x="8079459" y="2951128"/>
                </a:lnTo>
                <a:lnTo>
                  <a:pt x="8070095" y="2986242"/>
                </a:lnTo>
                <a:lnTo>
                  <a:pt x="8059561" y="3021355"/>
                </a:lnTo>
                <a:lnTo>
                  <a:pt x="8047856" y="3055299"/>
                </a:lnTo>
                <a:lnTo>
                  <a:pt x="8033811" y="3086901"/>
                </a:lnTo>
                <a:lnTo>
                  <a:pt x="8017424" y="3116162"/>
                </a:lnTo>
                <a:lnTo>
                  <a:pt x="7996356" y="3141913"/>
                </a:lnTo>
                <a:lnTo>
                  <a:pt x="7972947" y="3168833"/>
                </a:lnTo>
                <a:lnTo>
                  <a:pt x="7946026" y="3192242"/>
                </a:lnTo>
                <a:lnTo>
                  <a:pt x="7916765" y="3214481"/>
                </a:lnTo>
                <a:lnTo>
                  <a:pt x="7887503" y="3236720"/>
                </a:lnTo>
                <a:lnTo>
                  <a:pt x="7858242" y="3258958"/>
                </a:lnTo>
                <a:lnTo>
                  <a:pt x="7830151" y="3281197"/>
                </a:lnTo>
                <a:lnTo>
                  <a:pt x="7803230" y="3305777"/>
                </a:lnTo>
                <a:lnTo>
                  <a:pt x="7779821" y="3330356"/>
                </a:lnTo>
                <a:lnTo>
                  <a:pt x="7759923" y="3358447"/>
                </a:lnTo>
                <a:lnTo>
                  <a:pt x="7744708" y="3387709"/>
                </a:lnTo>
                <a:lnTo>
                  <a:pt x="7734173" y="3422822"/>
                </a:lnTo>
                <a:lnTo>
                  <a:pt x="7729492" y="3459107"/>
                </a:lnTo>
                <a:lnTo>
                  <a:pt x="7728321" y="3496561"/>
                </a:lnTo>
                <a:lnTo>
                  <a:pt x="7731832" y="3536357"/>
                </a:lnTo>
                <a:lnTo>
                  <a:pt x="7736514" y="3576152"/>
                </a:lnTo>
                <a:lnTo>
                  <a:pt x="7742367" y="3615948"/>
                </a:lnTo>
                <a:lnTo>
                  <a:pt x="7747048" y="3655744"/>
                </a:lnTo>
                <a:lnTo>
                  <a:pt x="7749389" y="3695539"/>
                </a:lnTo>
                <a:lnTo>
                  <a:pt x="7749389" y="3734164"/>
                </a:lnTo>
                <a:lnTo>
                  <a:pt x="7744708" y="3770449"/>
                </a:lnTo>
                <a:lnTo>
                  <a:pt x="7735344" y="3806733"/>
                </a:lnTo>
                <a:lnTo>
                  <a:pt x="7721298" y="3840676"/>
                </a:lnTo>
                <a:lnTo>
                  <a:pt x="7703741" y="3875790"/>
                </a:lnTo>
                <a:lnTo>
                  <a:pt x="7683844" y="3910903"/>
                </a:lnTo>
                <a:lnTo>
                  <a:pt x="7662775" y="3946017"/>
                </a:lnTo>
                <a:lnTo>
                  <a:pt x="7642878" y="3979961"/>
                </a:lnTo>
                <a:lnTo>
                  <a:pt x="7625321" y="4016245"/>
                </a:lnTo>
                <a:lnTo>
                  <a:pt x="7611275" y="4051358"/>
                </a:lnTo>
                <a:lnTo>
                  <a:pt x="7601912" y="4087643"/>
                </a:lnTo>
                <a:lnTo>
                  <a:pt x="7598400" y="4125097"/>
                </a:lnTo>
                <a:lnTo>
                  <a:pt x="7601912" y="4162552"/>
                </a:lnTo>
                <a:lnTo>
                  <a:pt x="7611275" y="4198836"/>
                </a:lnTo>
                <a:lnTo>
                  <a:pt x="7625321" y="4233950"/>
                </a:lnTo>
                <a:lnTo>
                  <a:pt x="7642878" y="4270234"/>
                </a:lnTo>
                <a:lnTo>
                  <a:pt x="7662775" y="4304177"/>
                </a:lnTo>
                <a:lnTo>
                  <a:pt x="7683844" y="4339291"/>
                </a:lnTo>
                <a:lnTo>
                  <a:pt x="7703741" y="4374405"/>
                </a:lnTo>
                <a:lnTo>
                  <a:pt x="7721298" y="4409519"/>
                </a:lnTo>
                <a:lnTo>
                  <a:pt x="7735344" y="4443462"/>
                </a:lnTo>
                <a:lnTo>
                  <a:pt x="7744708" y="4479746"/>
                </a:lnTo>
                <a:lnTo>
                  <a:pt x="7749389" y="4516030"/>
                </a:lnTo>
                <a:lnTo>
                  <a:pt x="7749389" y="4554655"/>
                </a:lnTo>
                <a:lnTo>
                  <a:pt x="7747048" y="4594451"/>
                </a:lnTo>
                <a:lnTo>
                  <a:pt x="7742367" y="4634247"/>
                </a:lnTo>
                <a:lnTo>
                  <a:pt x="7736514" y="4674042"/>
                </a:lnTo>
                <a:lnTo>
                  <a:pt x="7731832" y="4713838"/>
                </a:lnTo>
                <a:lnTo>
                  <a:pt x="7728321" y="4753633"/>
                </a:lnTo>
                <a:lnTo>
                  <a:pt x="7729492" y="4791088"/>
                </a:lnTo>
                <a:lnTo>
                  <a:pt x="7734173" y="4827372"/>
                </a:lnTo>
                <a:lnTo>
                  <a:pt x="7744708" y="4862486"/>
                </a:lnTo>
                <a:lnTo>
                  <a:pt x="7759923" y="4891747"/>
                </a:lnTo>
                <a:lnTo>
                  <a:pt x="7779821" y="4919838"/>
                </a:lnTo>
                <a:lnTo>
                  <a:pt x="7803230" y="4944418"/>
                </a:lnTo>
                <a:lnTo>
                  <a:pt x="7830151" y="4968998"/>
                </a:lnTo>
                <a:lnTo>
                  <a:pt x="7858242" y="4991236"/>
                </a:lnTo>
                <a:lnTo>
                  <a:pt x="7887503" y="5013475"/>
                </a:lnTo>
                <a:lnTo>
                  <a:pt x="7916765" y="5035714"/>
                </a:lnTo>
                <a:lnTo>
                  <a:pt x="7946026" y="5057952"/>
                </a:lnTo>
                <a:lnTo>
                  <a:pt x="7972947" y="5081362"/>
                </a:lnTo>
                <a:lnTo>
                  <a:pt x="7996356" y="5108282"/>
                </a:lnTo>
                <a:lnTo>
                  <a:pt x="8017424" y="5134032"/>
                </a:lnTo>
                <a:lnTo>
                  <a:pt x="8033811" y="5163294"/>
                </a:lnTo>
                <a:lnTo>
                  <a:pt x="8047856" y="5194896"/>
                </a:lnTo>
                <a:lnTo>
                  <a:pt x="8059561" y="5228839"/>
                </a:lnTo>
                <a:lnTo>
                  <a:pt x="8070095" y="5263953"/>
                </a:lnTo>
                <a:lnTo>
                  <a:pt x="8079459" y="5299067"/>
                </a:lnTo>
                <a:lnTo>
                  <a:pt x="8088822" y="5335351"/>
                </a:lnTo>
                <a:lnTo>
                  <a:pt x="8099356" y="5369294"/>
                </a:lnTo>
                <a:lnTo>
                  <a:pt x="8111061" y="5403238"/>
                </a:lnTo>
                <a:lnTo>
                  <a:pt x="8125106" y="5434840"/>
                </a:lnTo>
                <a:lnTo>
                  <a:pt x="8142663" y="5462931"/>
                </a:lnTo>
                <a:lnTo>
                  <a:pt x="8163732" y="5488681"/>
                </a:lnTo>
                <a:lnTo>
                  <a:pt x="8189482" y="5509749"/>
                </a:lnTo>
                <a:lnTo>
                  <a:pt x="8217573" y="5527306"/>
                </a:lnTo>
                <a:lnTo>
                  <a:pt x="8249175" y="5541352"/>
                </a:lnTo>
                <a:lnTo>
                  <a:pt x="8283118" y="5553056"/>
                </a:lnTo>
                <a:lnTo>
                  <a:pt x="8317062" y="5563590"/>
                </a:lnTo>
                <a:lnTo>
                  <a:pt x="8353346" y="5572954"/>
                </a:lnTo>
                <a:lnTo>
                  <a:pt x="8388459" y="5582318"/>
                </a:lnTo>
                <a:lnTo>
                  <a:pt x="8423573" y="5592852"/>
                </a:lnTo>
                <a:lnTo>
                  <a:pt x="8457516" y="5604556"/>
                </a:lnTo>
                <a:lnTo>
                  <a:pt x="8489119" y="5618602"/>
                </a:lnTo>
                <a:lnTo>
                  <a:pt x="8518380" y="5634988"/>
                </a:lnTo>
                <a:lnTo>
                  <a:pt x="8544130" y="5656057"/>
                </a:lnTo>
                <a:lnTo>
                  <a:pt x="8571051" y="5679466"/>
                </a:lnTo>
                <a:lnTo>
                  <a:pt x="8594460" y="5706386"/>
                </a:lnTo>
                <a:lnTo>
                  <a:pt x="8616699" y="5734477"/>
                </a:lnTo>
                <a:lnTo>
                  <a:pt x="8638937" y="5763739"/>
                </a:lnTo>
                <a:lnTo>
                  <a:pt x="8661176" y="5793000"/>
                </a:lnTo>
                <a:lnTo>
                  <a:pt x="8683415" y="5821091"/>
                </a:lnTo>
                <a:lnTo>
                  <a:pt x="8707994" y="5848012"/>
                </a:lnTo>
                <a:lnTo>
                  <a:pt x="8732574" y="5871421"/>
                </a:lnTo>
                <a:lnTo>
                  <a:pt x="8760665" y="5891319"/>
                </a:lnTo>
                <a:lnTo>
                  <a:pt x="8789926" y="5906535"/>
                </a:lnTo>
                <a:lnTo>
                  <a:pt x="8825040" y="5917069"/>
                </a:lnTo>
                <a:lnTo>
                  <a:pt x="8861324" y="5921751"/>
                </a:lnTo>
                <a:lnTo>
                  <a:pt x="8898779" y="5922921"/>
                </a:lnTo>
                <a:lnTo>
                  <a:pt x="8938575" y="5919410"/>
                </a:lnTo>
                <a:lnTo>
                  <a:pt x="8978370" y="5914728"/>
                </a:lnTo>
                <a:lnTo>
                  <a:pt x="9018166" y="5908876"/>
                </a:lnTo>
                <a:lnTo>
                  <a:pt x="9057961" y="5904194"/>
                </a:lnTo>
                <a:lnTo>
                  <a:pt x="9097757" y="5901853"/>
                </a:lnTo>
                <a:lnTo>
                  <a:pt x="9136382" y="5901853"/>
                </a:lnTo>
                <a:lnTo>
                  <a:pt x="9172666" y="5906535"/>
                </a:lnTo>
                <a:lnTo>
                  <a:pt x="9208950" y="5915898"/>
                </a:lnTo>
                <a:lnTo>
                  <a:pt x="9244064" y="5929944"/>
                </a:lnTo>
                <a:lnTo>
                  <a:pt x="9279178" y="5948671"/>
                </a:lnTo>
                <a:lnTo>
                  <a:pt x="9314292" y="5967398"/>
                </a:lnTo>
                <a:lnTo>
                  <a:pt x="9349405" y="5988467"/>
                </a:lnTo>
                <a:lnTo>
                  <a:pt x="9383349" y="6008364"/>
                </a:lnTo>
                <a:lnTo>
                  <a:pt x="9419633" y="6025921"/>
                </a:lnTo>
                <a:lnTo>
                  <a:pt x="9454747" y="6039967"/>
                </a:lnTo>
                <a:lnTo>
                  <a:pt x="9491031" y="6049331"/>
                </a:lnTo>
                <a:lnTo>
                  <a:pt x="9528486" y="6052842"/>
                </a:lnTo>
                <a:lnTo>
                  <a:pt x="9565940" y="6049331"/>
                </a:lnTo>
                <a:lnTo>
                  <a:pt x="9602224" y="6039967"/>
                </a:lnTo>
                <a:lnTo>
                  <a:pt x="9637338" y="6025921"/>
                </a:lnTo>
                <a:lnTo>
                  <a:pt x="9673622" y="6008364"/>
                </a:lnTo>
                <a:lnTo>
                  <a:pt x="9707566" y="5988467"/>
                </a:lnTo>
                <a:lnTo>
                  <a:pt x="9742679" y="5967398"/>
                </a:lnTo>
                <a:lnTo>
                  <a:pt x="9777793" y="5948671"/>
                </a:lnTo>
                <a:lnTo>
                  <a:pt x="9812907" y="5929944"/>
                </a:lnTo>
                <a:lnTo>
                  <a:pt x="9846850" y="5915898"/>
                </a:lnTo>
                <a:lnTo>
                  <a:pt x="9884305" y="5906535"/>
                </a:lnTo>
                <a:lnTo>
                  <a:pt x="9920589" y="5901853"/>
                </a:lnTo>
                <a:lnTo>
                  <a:pt x="9959214" y="5901853"/>
                </a:lnTo>
                <a:lnTo>
                  <a:pt x="9999010" y="5904194"/>
                </a:lnTo>
                <a:lnTo>
                  <a:pt x="10038805" y="5908876"/>
                </a:lnTo>
                <a:lnTo>
                  <a:pt x="10078601" y="5914728"/>
                </a:lnTo>
                <a:lnTo>
                  <a:pt x="10118396" y="5919410"/>
                </a:lnTo>
                <a:lnTo>
                  <a:pt x="10158192" y="5922921"/>
                </a:lnTo>
                <a:lnTo>
                  <a:pt x="10195647" y="5921751"/>
                </a:lnTo>
                <a:lnTo>
                  <a:pt x="10231931" y="5917069"/>
                </a:lnTo>
                <a:lnTo>
                  <a:pt x="10267044" y="5906535"/>
                </a:lnTo>
                <a:lnTo>
                  <a:pt x="10296306" y="5891319"/>
                </a:lnTo>
                <a:lnTo>
                  <a:pt x="10324397" y="5871421"/>
                </a:lnTo>
                <a:lnTo>
                  <a:pt x="10348977" y="5848012"/>
                </a:lnTo>
                <a:lnTo>
                  <a:pt x="10373556" y="5821091"/>
                </a:lnTo>
                <a:lnTo>
                  <a:pt x="10395795" y="5793000"/>
                </a:lnTo>
                <a:lnTo>
                  <a:pt x="10418034" y="5763739"/>
                </a:lnTo>
                <a:lnTo>
                  <a:pt x="10440272" y="5734477"/>
                </a:lnTo>
                <a:lnTo>
                  <a:pt x="10462511" y="5706386"/>
                </a:lnTo>
                <a:lnTo>
                  <a:pt x="10485920" y="5679466"/>
                </a:lnTo>
                <a:lnTo>
                  <a:pt x="10512841" y="5656057"/>
                </a:lnTo>
                <a:lnTo>
                  <a:pt x="10538591" y="5634988"/>
                </a:lnTo>
                <a:lnTo>
                  <a:pt x="10567852" y="5618602"/>
                </a:lnTo>
                <a:lnTo>
                  <a:pt x="10599455" y="5604556"/>
                </a:lnTo>
                <a:lnTo>
                  <a:pt x="10633398" y="5592852"/>
                </a:lnTo>
                <a:lnTo>
                  <a:pt x="10668512" y="5582318"/>
                </a:lnTo>
                <a:lnTo>
                  <a:pt x="10703626" y="5572954"/>
                </a:lnTo>
                <a:lnTo>
                  <a:pt x="10739910" y="5563590"/>
                </a:lnTo>
                <a:lnTo>
                  <a:pt x="10773853" y="5553056"/>
                </a:lnTo>
                <a:lnTo>
                  <a:pt x="10807796" y="5541352"/>
                </a:lnTo>
                <a:lnTo>
                  <a:pt x="10839399" y="5527306"/>
                </a:lnTo>
                <a:lnTo>
                  <a:pt x="10867490" y="5509749"/>
                </a:lnTo>
                <a:lnTo>
                  <a:pt x="10893240" y="5488681"/>
                </a:lnTo>
                <a:lnTo>
                  <a:pt x="10914308" y="5462931"/>
                </a:lnTo>
                <a:lnTo>
                  <a:pt x="10931865" y="5434840"/>
                </a:lnTo>
                <a:lnTo>
                  <a:pt x="10945910" y="5403238"/>
                </a:lnTo>
                <a:lnTo>
                  <a:pt x="10957615" y="5369294"/>
                </a:lnTo>
                <a:lnTo>
                  <a:pt x="10968149" y="5335351"/>
                </a:lnTo>
                <a:lnTo>
                  <a:pt x="10977513" y="5299067"/>
                </a:lnTo>
                <a:lnTo>
                  <a:pt x="10986876" y="5263953"/>
                </a:lnTo>
                <a:lnTo>
                  <a:pt x="10997410" y="5228839"/>
                </a:lnTo>
                <a:lnTo>
                  <a:pt x="11009115" y="5194896"/>
                </a:lnTo>
                <a:lnTo>
                  <a:pt x="11023160" y="5163294"/>
                </a:lnTo>
                <a:lnTo>
                  <a:pt x="11039547" y="5134032"/>
                </a:lnTo>
                <a:lnTo>
                  <a:pt x="11060615" y="5108282"/>
                </a:lnTo>
                <a:lnTo>
                  <a:pt x="11084024" y="5081362"/>
                </a:lnTo>
                <a:lnTo>
                  <a:pt x="11110945" y="5057952"/>
                </a:lnTo>
                <a:lnTo>
                  <a:pt x="11139036" y="5035714"/>
                </a:lnTo>
                <a:lnTo>
                  <a:pt x="11169468" y="5013475"/>
                </a:lnTo>
                <a:lnTo>
                  <a:pt x="11198729" y="4991236"/>
                </a:lnTo>
                <a:lnTo>
                  <a:pt x="11226820" y="4968998"/>
                </a:lnTo>
                <a:lnTo>
                  <a:pt x="11253741" y="4944418"/>
                </a:lnTo>
                <a:lnTo>
                  <a:pt x="11277150" y="4919838"/>
                </a:lnTo>
                <a:lnTo>
                  <a:pt x="11297048" y="4891747"/>
                </a:lnTo>
                <a:lnTo>
                  <a:pt x="11312264" y="4862486"/>
                </a:lnTo>
                <a:lnTo>
                  <a:pt x="11322798" y="4827372"/>
                </a:lnTo>
                <a:lnTo>
                  <a:pt x="11327480" y="4791088"/>
                </a:lnTo>
                <a:lnTo>
                  <a:pt x="11328650" y="4753633"/>
                </a:lnTo>
                <a:lnTo>
                  <a:pt x="11325139" y="4713838"/>
                </a:lnTo>
                <a:lnTo>
                  <a:pt x="11320457" y="4674042"/>
                </a:lnTo>
                <a:lnTo>
                  <a:pt x="11314605" y="4634247"/>
                </a:lnTo>
                <a:lnTo>
                  <a:pt x="11309923" y="4594451"/>
                </a:lnTo>
                <a:lnTo>
                  <a:pt x="11307582" y="4554655"/>
                </a:lnTo>
                <a:lnTo>
                  <a:pt x="11307582" y="4516030"/>
                </a:lnTo>
                <a:lnTo>
                  <a:pt x="11312264" y="4479746"/>
                </a:lnTo>
                <a:lnTo>
                  <a:pt x="11321628" y="4443462"/>
                </a:lnTo>
                <a:lnTo>
                  <a:pt x="11335673" y="4409519"/>
                </a:lnTo>
                <a:lnTo>
                  <a:pt x="11354400" y="4374405"/>
                </a:lnTo>
                <a:lnTo>
                  <a:pt x="11373128" y="4339291"/>
                </a:lnTo>
                <a:lnTo>
                  <a:pt x="11394196" y="4304177"/>
                </a:lnTo>
                <a:lnTo>
                  <a:pt x="11414094" y="4270234"/>
                </a:lnTo>
                <a:lnTo>
                  <a:pt x="11431650" y="4233950"/>
                </a:lnTo>
                <a:lnTo>
                  <a:pt x="11445696" y="4198836"/>
                </a:lnTo>
                <a:lnTo>
                  <a:pt x="11455060" y="4162552"/>
                </a:lnTo>
                <a:lnTo>
                  <a:pt x="11458571" y="4125097"/>
                </a:lnTo>
                <a:lnTo>
                  <a:pt x="11455060" y="4087643"/>
                </a:lnTo>
                <a:lnTo>
                  <a:pt x="11445696" y="4051358"/>
                </a:lnTo>
                <a:lnTo>
                  <a:pt x="11431650" y="4016245"/>
                </a:lnTo>
                <a:lnTo>
                  <a:pt x="11414094" y="3979961"/>
                </a:lnTo>
                <a:lnTo>
                  <a:pt x="11394196" y="3946017"/>
                </a:lnTo>
                <a:lnTo>
                  <a:pt x="11373128" y="3910903"/>
                </a:lnTo>
                <a:lnTo>
                  <a:pt x="11354400" y="3875790"/>
                </a:lnTo>
                <a:lnTo>
                  <a:pt x="11335673" y="3840676"/>
                </a:lnTo>
                <a:lnTo>
                  <a:pt x="11321628" y="3806733"/>
                </a:lnTo>
                <a:lnTo>
                  <a:pt x="11312264" y="3770449"/>
                </a:lnTo>
                <a:lnTo>
                  <a:pt x="11307582" y="3734164"/>
                </a:lnTo>
                <a:lnTo>
                  <a:pt x="11307582" y="3695539"/>
                </a:lnTo>
                <a:lnTo>
                  <a:pt x="11309923" y="3655744"/>
                </a:lnTo>
                <a:lnTo>
                  <a:pt x="11314605" y="3615948"/>
                </a:lnTo>
                <a:lnTo>
                  <a:pt x="11320457" y="3576152"/>
                </a:lnTo>
                <a:lnTo>
                  <a:pt x="11325139" y="3536357"/>
                </a:lnTo>
                <a:lnTo>
                  <a:pt x="11328650" y="3496561"/>
                </a:lnTo>
                <a:lnTo>
                  <a:pt x="11327480" y="3459107"/>
                </a:lnTo>
                <a:lnTo>
                  <a:pt x="11322798" y="3422822"/>
                </a:lnTo>
                <a:lnTo>
                  <a:pt x="11312264" y="3387709"/>
                </a:lnTo>
                <a:lnTo>
                  <a:pt x="11297048" y="3358447"/>
                </a:lnTo>
                <a:lnTo>
                  <a:pt x="11277150" y="3330356"/>
                </a:lnTo>
                <a:lnTo>
                  <a:pt x="11253741" y="3305777"/>
                </a:lnTo>
                <a:lnTo>
                  <a:pt x="11226820" y="3281197"/>
                </a:lnTo>
                <a:lnTo>
                  <a:pt x="11198729" y="3258958"/>
                </a:lnTo>
                <a:lnTo>
                  <a:pt x="11169468" y="3236720"/>
                </a:lnTo>
                <a:lnTo>
                  <a:pt x="11139036" y="3214481"/>
                </a:lnTo>
                <a:lnTo>
                  <a:pt x="11110945" y="3192242"/>
                </a:lnTo>
                <a:lnTo>
                  <a:pt x="11084024" y="3168833"/>
                </a:lnTo>
                <a:lnTo>
                  <a:pt x="11060615" y="3141913"/>
                </a:lnTo>
                <a:lnTo>
                  <a:pt x="11039547" y="3116162"/>
                </a:lnTo>
                <a:lnTo>
                  <a:pt x="11023160" y="3086901"/>
                </a:lnTo>
                <a:lnTo>
                  <a:pt x="11009115" y="3055299"/>
                </a:lnTo>
                <a:lnTo>
                  <a:pt x="10997410" y="3021355"/>
                </a:lnTo>
                <a:lnTo>
                  <a:pt x="10986876" y="2986242"/>
                </a:lnTo>
                <a:lnTo>
                  <a:pt x="10977513" y="2951128"/>
                </a:lnTo>
                <a:lnTo>
                  <a:pt x="10968149" y="2914844"/>
                </a:lnTo>
                <a:lnTo>
                  <a:pt x="10957615" y="2880900"/>
                </a:lnTo>
                <a:lnTo>
                  <a:pt x="10945910" y="2846957"/>
                </a:lnTo>
                <a:lnTo>
                  <a:pt x="10931865" y="2815355"/>
                </a:lnTo>
                <a:lnTo>
                  <a:pt x="10914308" y="2787264"/>
                </a:lnTo>
                <a:lnTo>
                  <a:pt x="10893240" y="2761514"/>
                </a:lnTo>
                <a:lnTo>
                  <a:pt x="10867490" y="2740445"/>
                </a:lnTo>
                <a:lnTo>
                  <a:pt x="10839399" y="2722888"/>
                </a:lnTo>
                <a:lnTo>
                  <a:pt x="10807796" y="2708843"/>
                </a:lnTo>
                <a:lnTo>
                  <a:pt x="10773853" y="2697138"/>
                </a:lnTo>
                <a:lnTo>
                  <a:pt x="10739910" y="2686604"/>
                </a:lnTo>
                <a:lnTo>
                  <a:pt x="10703626" y="2677241"/>
                </a:lnTo>
                <a:lnTo>
                  <a:pt x="10668512" y="2667877"/>
                </a:lnTo>
                <a:lnTo>
                  <a:pt x="10633398" y="2657343"/>
                </a:lnTo>
                <a:lnTo>
                  <a:pt x="10599455" y="2645638"/>
                </a:lnTo>
                <a:lnTo>
                  <a:pt x="10567852" y="2631593"/>
                </a:lnTo>
                <a:lnTo>
                  <a:pt x="10538591" y="2615206"/>
                </a:lnTo>
                <a:lnTo>
                  <a:pt x="10512841" y="2594138"/>
                </a:lnTo>
                <a:lnTo>
                  <a:pt x="10485920" y="2570729"/>
                </a:lnTo>
                <a:lnTo>
                  <a:pt x="10462511" y="2543808"/>
                </a:lnTo>
                <a:lnTo>
                  <a:pt x="10440272" y="2515717"/>
                </a:lnTo>
                <a:lnTo>
                  <a:pt x="10418034" y="2486456"/>
                </a:lnTo>
                <a:lnTo>
                  <a:pt x="10395795" y="2457194"/>
                </a:lnTo>
                <a:lnTo>
                  <a:pt x="10373556" y="2429103"/>
                </a:lnTo>
                <a:lnTo>
                  <a:pt x="10348977" y="2402183"/>
                </a:lnTo>
                <a:lnTo>
                  <a:pt x="10324397" y="2378774"/>
                </a:lnTo>
                <a:lnTo>
                  <a:pt x="10296306" y="2358876"/>
                </a:lnTo>
                <a:lnTo>
                  <a:pt x="10267044" y="2343660"/>
                </a:lnTo>
                <a:lnTo>
                  <a:pt x="10231931" y="2333126"/>
                </a:lnTo>
                <a:lnTo>
                  <a:pt x="10195647" y="2328444"/>
                </a:lnTo>
                <a:lnTo>
                  <a:pt x="10158192" y="2327274"/>
                </a:lnTo>
                <a:lnTo>
                  <a:pt x="10118396" y="2330785"/>
                </a:lnTo>
                <a:lnTo>
                  <a:pt x="10078601" y="2335467"/>
                </a:lnTo>
                <a:lnTo>
                  <a:pt x="10038805" y="2341319"/>
                </a:lnTo>
                <a:lnTo>
                  <a:pt x="9999010" y="2346001"/>
                </a:lnTo>
                <a:lnTo>
                  <a:pt x="9959214" y="2348342"/>
                </a:lnTo>
                <a:lnTo>
                  <a:pt x="9920589" y="2348342"/>
                </a:lnTo>
                <a:lnTo>
                  <a:pt x="9884305" y="2343660"/>
                </a:lnTo>
                <a:lnTo>
                  <a:pt x="9846850" y="2334296"/>
                </a:lnTo>
                <a:lnTo>
                  <a:pt x="9812907" y="2320251"/>
                </a:lnTo>
                <a:lnTo>
                  <a:pt x="9777793" y="2301524"/>
                </a:lnTo>
                <a:lnTo>
                  <a:pt x="9742679" y="2282796"/>
                </a:lnTo>
                <a:lnTo>
                  <a:pt x="9707566" y="2261728"/>
                </a:lnTo>
                <a:lnTo>
                  <a:pt x="9673622" y="2241830"/>
                </a:lnTo>
                <a:lnTo>
                  <a:pt x="9637338" y="2224273"/>
                </a:lnTo>
                <a:lnTo>
                  <a:pt x="9602224" y="2210228"/>
                </a:lnTo>
                <a:lnTo>
                  <a:pt x="9565940" y="2200864"/>
                </a:lnTo>
                <a:lnTo>
                  <a:pt x="9528486" y="2197353"/>
                </a:lnTo>
                <a:close/>
              </a:path>
            </a:pathLst>
          </a:custGeom>
          <a:solidFill>
            <a:schemeClr val="bg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05594"/>
          </a:xfrm>
        </p:spPr>
        <p:txBody>
          <a:bodyPr>
            <a:normAutofit fontScale="90000"/>
          </a:bodyPr>
          <a:lstStyle/>
          <a:p>
            <a:r>
              <a:rPr lang="nl-NL" dirty="0"/>
              <a:t>Het jonge schoolkind 4 tot 8 jaar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1488559"/>
            <a:ext cx="6015897" cy="43910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Lichamelijk: </a:t>
            </a:r>
            <a:r>
              <a:rPr lang="nl-NL" sz="1700" dirty="0"/>
              <a:t>puppyvet maakt plaats voor spieren. Gevoelige fase voor obesitas. Melkgebit maakt plaats voor definitief gebit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700" dirty="0"/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Motorisch</a:t>
            </a:r>
            <a:r>
              <a:rPr lang="nl-NL" sz="1700" dirty="0"/>
              <a:t>: moeite met stil zitten.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Cognitief</a:t>
            </a:r>
            <a:r>
              <a:rPr lang="nl-NL" sz="1700" dirty="0"/>
              <a:t>: fantasie maakt plaats voor realiteit. Zicht op oorzaak en gevolg. Denkt meer intuïtief (aanvoelen) dan rationeel (verstand)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700" b="1" dirty="0"/>
              <a:t> Egocentrisch</a:t>
            </a:r>
            <a:r>
              <a:rPr lang="nl-NL" sz="1700" dirty="0"/>
              <a:t>: eigen denken staat centraal</a:t>
            </a:r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>
              <a:lnSpc>
                <a:spcPct val="100000"/>
              </a:lnSpc>
            </a:pPr>
            <a:endParaRPr lang="nl-NL" sz="1700" b="1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 marL="342900" indent="-342900">
              <a:lnSpc>
                <a:spcPct val="100000"/>
              </a:lnSpc>
            </a:pPr>
            <a:endParaRPr lang="nl-NL" sz="1700" dirty="0"/>
          </a:p>
          <a:p>
            <a:pPr>
              <a:lnSpc>
                <a:spcPct val="100000"/>
              </a:lnSpc>
            </a:pPr>
            <a:endParaRPr lang="nl-NL" sz="17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22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geheime leven van een 4 jarige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1961536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We gaan een aflevering kijken van het geheime leven van een 4 jarige. (het geheim bekijken)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(ontwikkelings-)fasen en gebieden herken je bij de peuter?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schrijft minimaal 3 punten op die te maken hebben met ontwikkelingspsychologie.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herken je daarnaast nog meer?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https://www.npostart.nl/het-geheime-leven-van-4-jarigen/10-07-2018/VPWON_1293179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416987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1580</TotalTime>
  <Words>670</Words>
  <Application>Microsoft Office PowerPoint</Application>
  <PresentationFormat>Breedbeeld</PresentationFormat>
  <Paragraphs>123</Paragraphs>
  <Slides>11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Wingdings</vt:lpstr>
      <vt:lpstr>Badge</vt:lpstr>
      <vt:lpstr>Ontwikkelingspsychologie</vt:lpstr>
      <vt:lpstr>terugblik</vt:lpstr>
      <vt:lpstr>Opdrachten vorige week bespreken</vt:lpstr>
      <vt:lpstr>Deze les: </vt:lpstr>
      <vt:lpstr>Ontwikkelingsaspecten</vt:lpstr>
      <vt:lpstr>Kleuter </vt:lpstr>
      <vt:lpstr>Opdracht: </vt:lpstr>
      <vt:lpstr>Het jonge schoolkind 4 tot 8 jaar</vt:lpstr>
      <vt:lpstr>Het geheime leven van een 4 jarige </vt:lpstr>
      <vt:lpstr>Doel behaald? </vt:lpstr>
      <vt:lpstr>Vooruitblik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Ontwikkelingspsychologie</dc:title>
  <dc:creator>Tessa Boer</dc:creator>
  <cp:lastModifiedBy>Tessa Heeringa - Boer</cp:lastModifiedBy>
  <cp:revision>16</cp:revision>
  <dcterms:created xsi:type="dcterms:W3CDTF">2019-03-04T13:06:42Z</dcterms:created>
  <dcterms:modified xsi:type="dcterms:W3CDTF">2019-10-21T10:54:51Z</dcterms:modified>
</cp:coreProperties>
</file>